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sldIdLst>
    <p:sldId id="256" r:id="rId2"/>
    <p:sldId id="257" r:id="rId3"/>
    <p:sldId id="30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4" r:id="rId50"/>
    <p:sldId id="306" r:id="rId51"/>
    <p:sldId id="307" r:id="rId52"/>
    <p:sldId id="305" r:id="rId53"/>
    <p:sldId id="308" r:id="rId54"/>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3300"/>
    <a:srgbClr val="FF0000"/>
    <a:srgbClr val="FF9966"/>
    <a:srgbClr val="FFCC99"/>
    <a:srgbClr val="33CC33"/>
    <a:srgbClr val="66FF99"/>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8306" name="Group 2"/>
          <p:cNvGrpSpPr>
            <a:grpSpLocks/>
          </p:cNvGrpSpPr>
          <p:nvPr/>
        </p:nvGrpSpPr>
        <p:grpSpPr bwMode="auto">
          <a:xfrm>
            <a:off x="0" y="0"/>
            <a:ext cx="9148763" cy="6851650"/>
            <a:chOff x="1" y="0"/>
            <a:chExt cx="5763" cy="4316"/>
          </a:xfrm>
        </p:grpSpPr>
        <p:sp>
          <p:nvSpPr>
            <p:cNvPr id="9830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830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830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grpSp>
          <p:nvGrpSpPr>
            <p:cNvPr id="98310" name="Group 6"/>
            <p:cNvGrpSpPr>
              <a:grpSpLocks/>
            </p:cNvGrpSpPr>
            <p:nvPr/>
          </p:nvGrpSpPr>
          <p:grpSpPr bwMode="auto">
            <a:xfrm>
              <a:off x="288" y="0"/>
              <a:ext cx="5098" cy="4316"/>
              <a:chOff x="288" y="0"/>
              <a:chExt cx="5098" cy="4316"/>
            </a:xfrm>
          </p:grpSpPr>
          <p:sp>
            <p:nvSpPr>
              <p:cNvPr id="9831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1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2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2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2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832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grpSp>
        <p:sp>
          <p:nvSpPr>
            <p:cNvPr id="9832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832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832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sr-Latn-CS"/>
            </a:p>
          </p:txBody>
        </p:sp>
        <p:sp>
          <p:nvSpPr>
            <p:cNvPr id="9832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sr-Latn-CS"/>
            </a:p>
          </p:txBody>
        </p:sp>
        <p:sp>
          <p:nvSpPr>
            <p:cNvPr id="9832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sr-Latn-CS"/>
            </a:p>
          </p:txBody>
        </p:sp>
        <p:sp>
          <p:nvSpPr>
            <p:cNvPr id="9832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sr-Latn-CS"/>
            </a:p>
          </p:txBody>
        </p:sp>
        <p:sp>
          <p:nvSpPr>
            <p:cNvPr id="9833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sr-Latn-CS"/>
            </a:p>
          </p:txBody>
        </p:sp>
        <p:sp>
          <p:nvSpPr>
            <p:cNvPr id="9833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sr-Latn-CS"/>
            </a:p>
          </p:txBody>
        </p:sp>
        <p:sp>
          <p:nvSpPr>
            <p:cNvPr id="9833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sr-Latn-CS"/>
            </a:p>
          </p:txBody>
        </p:sp>
        <p:sp>
          <p:nvSpPr>
            <p:cNvPr id="9833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sr-Latn-CS"/>
            </a:p>
          </p:txBody>
        </p:sp>
        <p:sp>
          <p:nvSpPr>
            <p:cNvPr id="9833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sr-Latn-CS"/>
            </a:p>
          </p:txBody>
        </p:sp>
        <p:grpSp>
          <p:nvGrpSpPr>
            <p:cNvPr id="98335" name="Group 31"/>
            <p:cNvGrpSpPr>
              <a:grpSpLocks/>
            </p:cNvGrpSpPr>
            <p:nvPr/>
          </p:nvGrpSpPr>
          <p:grpSpPr bwMode="auto">
            <a:xfrm>
              <a:off x="1" y="392"/>
              <a:ext cx="5758" cy="1571"/>
              <a:chOff x="1" y="392"/>
              <a:chExt cx="5758" cy="1571"/>
            </a:xfrm>
          </p:grpSpPr>
          <p:sp>
            <p:nvSpPr>
              <p:cNvPr id="9833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sr-Latn-CS"/>
              </a:p>
            </p:txBody>
          </p:sp>
          <p:sp>
            <p:nvSpPr>
              <p:cNvPr id="9833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sr-Latn-CS"/>
              </a:p>
            </p:txBody>
          </p:sp>
          <p:sp>
            <p:nvSpPr>
              <p:cNvPr id="9833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sr-Latn-CS"/>
              </a:p>
            </p:txBody>
          </p:sp>
          <p:sp>
            <p:nvSpPr>
              <p:cNvPr id="9833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sr-Latn-CS"/>
              </a:p>
            </p:txBody>
          </p:sp>
          <p:sp>
            <p:nvSpPr>
              <p:cNvPr id="9834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sr-Latn-CS"/>
              </a:p>
            </p:txBody>
          </p:sp>
        </p:grpSp>
        <p:sp>
          <p:nvSpPr>
            <p:cNvPr id="9834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sr-Latn-CS"/>
            </a:p>
          </p:txBody>
        </p:sp>
        <p:sp>
          <p:nvSpPr>
            <p:cNvPr id="9834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sr-Latn-CS"/>
            </a:p>
          </p:txBody>
        </p:sp>
      </p:grpSp>
      <p:sp>
        <p:nvSpPr>
          <p:cNvPr id="9834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sr-Latn-CS"/>
              <a:t>Click to edit Master title style</a:t>
            </a:r>
          </a:p>
        </p:txBody>
      </p:sp>
      <p:sp>
        <p:nvSpPr>
          <p:cNvPr id="9834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sr-Latn-CS"/>
              <a:t>Click to edit Master subtitle style</a:t>
            </a:r>
          </a:p>
        </p:txBody>
      </p:sp>
      <p:sp>
        <p:nvSpPr>
          <p:cNvPr id="98345" name="Rectangle 41"/>
          <p:cNvSpPr>
            <a:spLocks noGrp="1" noChangeArrowheads="1"/>
          </p:cNvSpPr>
          <p:nvPr>
            <p:ph type="dt" sz="quarter" idx="2"/>
          </p:nvPr>
        </p:nvSpPr>
        <p:spPr/>
        <p:txBody>
          <a:bodyPr/>
          <a:lstStyle>
            <a:lvl1pPr>
              <a:defRPr/>
            </a:lvl1pPr>
          </a:lstStyle>
          <a:p>
            <a:endParaRPr lang="sr-Latn-CS"/>
          </a:p>
        </p:txBody>
      </p:sp>
      <p:sp>
        <p:nvSpPr>
          <p:cNvPr id="98346" name="Rectangle 42"/>
          <p:cNvSpPr>
            <a:spLocks noGrp="1" noChangeArrowheads="1"/>
          </p:cNvSpPr>
          <p:nvPr>
            <p:ph type="ftr" sz="quarter" idx="3"/>
          </p:nvPr>
        </p:nvSpPr>
        <p:spPr/>
        <p:txBody>
          <a:bodyPr/>
          <a:lstStyle>
            <a:lvl1pPr>
              <a:defRPr/>
            </a:lvl1pPr>
          </a:lstStyle>
          <a:p>
            <a:endParaRPr lang="sr-Latn-CS"/>
          </a:p>
        </p:txBody>
      </p:sp>
      <p:sp>
        <p:nvSpPr>
          <p:cNvPr id="98347" name="Rectangle 43"/>
          <p:cNvSpPr>
            <a:spLocks noGrp="1" noChangeArrowheads="1"/>
          </p:cNvSpPr>
          <p:nvPr>
            <p:ph type="sldNum" sz="quarter" idx="4"/>
          </p:nvPr>
        </p:nvSpPr>
        <p:spPr/>
        <p:txBody>
          <a:bodyPr/>
          <a:lstStyle>
            <a:lvl1pPr>
              <a:defRPr/>
            </a:lvl1pPr>
          </a:lstStyle>
          <a:p>
            <a:fld id="{0ED3244F-FC50-443D-8068-04A898F7EB60}" type="slidenum">
              <a:rPr lang="sr-Latn-CS"/>
              <a:pPr/>
              <a:t>‹#›</a:t>
            </a:fld>
            <a:endParaRPr lang="sr-Latn-CS"/>
          </a:p>
        </p:txBody>
      </p:sp>
    </p:spTree>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8C2115EE-F868-472B-AED9-5B5570366BEC}" type="slidenum">
              <a:rPr lang="sr-Latn-CS"/>
              <a:pPr/>
              <a:t>‹#›</a:t>
            </a:fld>
            <a:endParaRPr lang="sr-Latn-CS"/>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013ED55F-5399-4B3F-B090-CE6A599F7D92}" type="slidenum">
              <a:rPr lang="sr-Latn-CS"/>
              <a:pPr/>
              <a:t>‹#›</a:t>
            </a:fld>
            <a:endParaRPr lang="sr-Latn-CS"/>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DAE3DEE5-8A9E-449D-A53D-C25F27AB815E}" type="slidenum">
              <a:rPr lang="sr-Latn-CS"/>
              <a:pPr/>
              <a:t>‹#›</a:t>
            </a:fld>
            <a:endParaRPr lang="sr-Latn-CS"/>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508CE939-9384-4E89-A5F1-D4D99C790064}" type="slidenum">
              <a:rPr lang="sr-Latn-CS"/>
              <a:pPr/>
              <a:t>‹#›</a:t>
            </a:fld>
            <a:endParaRPr lang="sr-Latn-CS"/>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5C700D05-801E-4A08-91D6-2FD9D53F9F30}" type="slidenum">
              <a:rPr lang="sr-Latn-CS"/>
              <a:pPr/>
              <a:t>‹#›</a:t>
            </a:fld>
            <a:endParaRPr lang="sr-Latn-C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lvl1pPr>
              <a:defRPr/>
            </a:lvl1pPr>
          </a:lstStyle>
          <a:p>
            <a:endParaRPr lang="sr-Latn-CS"/>
          </a:p>
        </p:txBody>
      </p:sp>
      <p:sp>
        <p:nvSpPr>
          <p:cNvPr id="8" name="Footer Placeholder 7"/>
          <p:cNvSpPr>
            <a:spLocks noGrp="1"/>
          </p:cNvSpPr>
          <p:nvPr>
            <p:ph type="ftr" sz="quarter" idx="11"/>
          </p:nvPr>
        </p:nvSpPr>
        <p:spPr/>
        <p:txBody>
          <a:bodyPr/>
          <a:lstStyle>
            <a:lvl1pPr>
              <a:defRPr/>
            </a:lvl1pPr>
          </a:lstStyle>
          <a:p>
            <a:endParaRPr lang="sr-Latn-CS"/>
          </a:p>
        </p:txBody>
      </p:sp>
      <p:sp>
        <p:nvSpPr>
          <p:cNvPr id="9" name="Slide Number Placeholder 8"/>
          <p:cNvSpPr>
            <a:spLocks noGrp="1"/>
          </p:cNvSpPr>
          <p:nvPr>
            <p:ph type="sldNum" sz="quarter" idx="12"/>
          </p:nvPr>
        </p:nvSpPr>
        <p:spPr/>
        <p:txBody>
          <a:bodyPr/>
          <a:lstStyle>
            <a:lvl1pPr>
              <a:defRPr/>
            </a:lvl1pPr>
          </a:lstStyle>
          <a:p>
            <a:fld id="{E58C3576-B056-46F1-8F25-F035A4EC7C48}" type="slidenum">
              <a:rPr lang="sr-Latn-CS"/>
              <a:pPr/>
              <a:t>‹#›</a:t>
            </a:fld>
            <a:endParaRPr lang="sr-Latn-C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lvl1pPr>
              <a:defRPr/>
            </a:lvl1pPr>
          </a:lstStyle>
          <a:p>
            <a:endParaRPr lang="sr-Latn-CS"/>
          </a:p>
        </p:txBody>
      </p:sp>
      <p:sp>
        <p:nvSpPr>
          <p:cNvPr id="4" name="Footer Placeholder 3"/>
          <p:cNvSpPr>
            <a:spLocks noGrp="1"/>
          </p:cNvSpPr>
          <p:nvPr>
            <p:ph type="ftr" sz="quarter" idx="11"/>
          </p:nvPr>
        </p:nvSpPr>
        <p:spPr/>
        <p:txBody>
          <a:bodyPr/>
          <a:lstStyle>
            <a:lvl1pPr>
              <a:defRPr/>
            </a:lvl1pPr>
          </a:lstStyle>
          <a:p>
            <a:endParaRPr lang="sr-Latn-CS"/>
          </a:p>
        </p:txBody>
      </p:sp>
      <p:sp>
        <p:nvSpPr>
          <p:cNvPr id="5" name="Slide Number Placeholder 4"/>
          <p:cNvSpPr>
            <a:spLocks noGrp="1"/>
          </p:cNvSpPr>
          <p:nvPr>
            <p:ph type="sldNum" sz="quarter" idx="12"/>
          </p:nvPr>
        </p:nvSpPr>
        <p:spPr/>
        <p:txBody>
          <a:bodyPr/>
          <a:lstStyle>
            <a:lvl1pPr>
              <a:defRPr/>
            </a:lvl1pPr>
          </a:lstStyle>
          <a:p>
            <a:fld id="{CE052DB1-6283-4931-A2D5-A2BD64D813ED}" type="slidenum">
              <a:rPr lang="sr-Latn-CS"/>
              <a:pPr/>
              <a:t>‹#›</a:t>
            </a:fld>
            <a:endParaRPr lang="sr-Latn-CS"/>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r-Latn-CS"/>
          </a:p>
        </p:txBody>
      </p:sp>
      <p:sp>
        <p:nvSpPr>
          <p:cNvPr id="3" name="Footer Placeholder 2"/>
          <p:cNvSpPr>
            <a:spLocks noGrp="1"/>
          </p:cNvSpPr>
          <p:nvPr>
            <p:ph type="ftr" sz="quarter" idx="11"/>
          </p:nvPr>
        </p:nvSpPr>
        <p:spPr/>
        <p:txBody>
          <a:bodyPr/>
          <a:lstStyle>
            <a:lvl1pPr>
              <a:defRPr/>
            </a:lvl1pPr>
          </a:lstStyle>
          <a:p>
            <a:endParaRPr lang="sr-Latn-CS"/>
          </a:p>
        </p:txBody>
      </p:sp>
      <p:sp>
        <p:nvSpPr>
          <p:cNvPr id="4" name="Slide Number Placeholder 3"/>
          <p:cNvSpPr>
            <a:spLocks noGrp="1"/>
          </p:cNvSpPr>
          <p:nvPr>
            <p:ph type="sldNum" sz="quarter" idx="12"/>
          </p:nvPr>
        </p:nvSpPr>
        <p:spPr/>
        <p:txBody>
          <a:bodyPr/>
          <a:lstStyle>
            <a:lvl1pPr>
              <a:defRPr/>
            </a:lvl1pPr>
          </a:lstStyle>
          <a:p>
            <a:fld id="{8391F128-E2AD-4AA4-B97C-2E74D60D6000}" type="slidenum">
              <a:rPr lang="sr-Latn-CS"/>
              <a:pPr/>
              <a:t>‹#›</a:t>
            </a:fld>
            <a:endParaRPr lang="sr-Latn-CS"/>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8B722545-7F43-493D-9C11-0953A2F26EC2}" type="slidenum">
              <a:rPr lang="sr-Latn-CS"/>
              <a:pPr/>
              <a:t>‹#›</a:t>
            </a:fld>
            <a:endParaRPr lang="sr-Latn-CS"/>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776F103E-1DAE-45FD-A289-86B00C0A1756}" type="slidenum">
              <a:rPr lang="sr-Latn-CS"/>
              <a:pPr/>
              <a:t>‹#›</a:t>
            </a:fld>
            <a:endParaRPr lang="sr-Latn-CS"/>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3300"/>
            </a:gs>
            <a:gs pos="50000">
              <a:schemeClr val="accent2"/>
            </a:gs>
            <a:gs pos="100000">
              <a:srgbClr val="663300"/>
            </a:gs>
          </a:gsLst>
          <a:lin ang="18900000" scaled="1"/>
        </a:gradFill>
        <a:effectLst/>
      </p:bgPr>
    </p:bg>
    <p:spTree>
      <p:nvGrpSpPr>
        <p:cNvPr id="1" name=""/>
        <p:cNvGrpSpPr/>
        <p:nvPr/>
      </p:nvGrpSpPr>
      <p:grpSpPr>
        <a:xfrm>
          <a:off x="0" y="0"/>
          <a:ext cx="0" cy="0"/>
          <a:chOff x="0" y="0"/>
          <a:chExt cx="0" cy="0"/>
        </a:xfrm>
      </p:grpSpPr>
      <p:grpSp>
        <p:nvGrpSpPr>
          <p:cNvPr id="97282" name="Group 2"/>
          <p:cNvGrpSpPr>
            <a:grpSpLocks/>
          </p:cNvGrpSpPr>
          <p:nvPr/>
        </p:nvGrpSpPr>
        <p:grpSpPr bwMode="auto">
          <a:xfrm>
            <a:off x="1588" y="0"/>
            <a:ext cx="9148762" cy="6851650"/>
            <a:chOff x="1" y="0"/>
            <a:chExt cx="5763" cy="4316"/>
          </a:xfrm>
        </p:grpSpPr>
        <p:sp>
          <p:nvSpPr>
            <p:cNvPr id="9728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728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728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grpSp>
          <p:nvGrpSpPr>
            <p:cNvPr id="97286" name="Group 6"/>
            <p:cNvGrpSpPr>
              <a:grpSpLocks/>
            </p:cNvGrpSpPr>
            <p:nvPr/>
          </p:nvGrpSpPr>
          <p:grpSpPr bwMode="auto">
            <a:xfrm>
              <a:off x="288" y="0"/>
              <a:ext cx="5098" cy="4316"/>
              <a:chOff x="288" y="0"/>
              <a:chExt cx="5098" cy="4316"/>
            </a:xfrm>
          </p:grpSpPr>
          <p:sp>
            <p:nvSpPr>
              <p:cNvPr id="9728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8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8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sp>
            <p:nvSpPr>
              <p:cNvPr id="9729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sr-Latn-CS"/>
              </a:p>
            </p:txBody>
          </p:sp>
        </p:grpSp>
        <p:sp>
          <p:nvSpPr>
            <p:cNvPr id="9730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730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sr-Latn-CS"/>
            </a:p>
          </p:txBody>
        </p:sp>
        <p:sp>
          <p:nvSpPr>
            <p:cNvPr id="9730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sr-Latn-CS"/>
            </a:p>
          </p:txBody>
        </p:sp>
        <p:sp>
          <p:nvSpPr>
            <p:cNvPr id="9730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sr-Latn-CS"/>
            </a:p>
          </p:txBody>
        </p:sp>
        <p:sp>
          <p:nvSpPr>
            <p:cNvPr id="9730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sr-Latn-CS"/>
            </a:p>
          </p:txBody>
        </p:sp>
        <p:sp>
          <p:nvSpPr>
            <p:cNvPr id="9730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sr-Latn-CS"/>
            </a:p>
          </p:txBody>
        </p:sp>
        <p:sp>
          <p:nvSpPr>
            <p:cNvPr id="9730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sr-Latn-CS"/>
            </a:p>
          </p:txBody>
        </p:sp>
        <p:sp>
          <p:nvSpPr>
            <p:cNvPr id="9730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sr-Latn-CS"/>
            </a:p>
          </p:txBody>
        </p:sp>
        <p:sp>
          <p:nvSpPr>
            <p:cNvPr id="9730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sr-Latn-CS"/>
            </a:p>
          </p:txBody>
        </p:sp>
        <p:sp>
          <p:nvSpPr>
            <p:cNvPr id="9730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sr-Latn-CS"/>
            </a:p>
          </p:txBody>
        </p:sp>
        <p:sp>
          <p:nvSpPr>
            <p:cNvPr id="9731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sr-Latn-CS"/>
            </a:p>
          </p:txBody>
        </p:sp>
        <p:grpSp>
          <p:nvGrpSpPr>
            <p:cNvPr id="97311" name="Group 31"/>
            <p:cNvGrpSpPr>
              <a:grpSpLocks/>
            </p:cNvGrpSpPr>
            <p:nvPr/>
          </p:nvGrpSpPr>
          <p:grpSpPr bwMode="auto">
            <a:xfrm>
              <a:off x="1" y="392"/>
              <a:ext cx="5758" cy="1571"/>
              <a:chOff x="1" y="392"/>
              <a:chExt cx="5758" cy="1571"/>
            </a:xfrm>
          </p:grpSpPr>
          <p:sp>
            <p:nvSpPr>
              <p:cNvPr id="9731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sr-Latn-CS"/>
              </a:p>
            </p:txBody>
          </p:sp>
          <p:sp>
            <p:nvSpPr>
              <p:cNvPr id="9731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sr-Latn-CS"/>
              </a:p>
            </p:txBody>
          </p:sp>
          <p:sp>
            <p:nvSpPr>
              <p:cNvPr id="9731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sr-Latn-CS"/>
              </a:p>
            </p:txBody>
          </p:sp>
          <p:sp>
            <p:nvSpPr>
              <p:cNvPr id="9731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sr-Latn-CS"/>
              </a:p>
            </p:txBody>
          </p:sp>
          <p:sp>
            <p:nvSpPr>
              <p:cNvPr id="9731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sr-Latn-CS"/>
              </a:p>
            </p:txBody>
          </p:sp>
        </p:grpSp>
        <p:sp>
          <p:nvSpPr>
            <p:cNvPr id="9731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sr-Latn-CS"/>
            </a:p>
          </p:txBody>
        </p:sp>
        <p:sp>
          <p:nvSpPr>
            <p:cNvPr id="9731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sr-Latn-CS"/>
            </a:p>
          </p:txBody>
        </p:sp>
      </p:grpSp>
      <p:sp>
        <p:nvSpPr>
          <p:cNvPr id="9731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sr-Latn-CS" smtClean="0"/>
              <a:t>Click to edit Master title style</a:t>
            </a:r>
          </a:p>
        </p:txBody>
      </p:sp>
      <p:sp>
        <p:nvSpPr>
          <p:cNvPr id="9732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sr-Latn-CS"/>
          </a:p>
        </p:txBody>
      </p:sp>
      <p:sp>
        <p:nvSpPr>
          <p:cNvPr id="9732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sr-Latn-CS"/>
          </a:p>
        </p:txBody>
      </p:sp>
      <p:sp>
        <p:nvSpPr>
          <p:cNvPr id="9732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D115EA7E-B172-45DA-8345-18F75C33765F}" type="slidenum">
              <a:rPr lang="sr-Latn-CS"/>
              <a:pPr/>
              <a:t>‹#›</a:t>
            </a:fld>
            <a:endParaRPr lang="sr-Latn-CS"/>
          </a:p>
        </p:txBody>
      </p:sp>
      <p:sp>
        <p:nvSpPr>
          <p:cNvPr id="9732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p>
        </p:txBody>
      </p:sp>
    </p:spTree>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wheel spokes="8"/>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slide" Target="slide9.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18.xml"/><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1.xml"/><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slide" Target="sl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23.xml"/><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6.xml"/><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slide" Target="slide19.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28.xml"/><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slide" Target="slide29.xml"/></Relationships>
</file>

<file path=ppt/slides/_rels/slide2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36.xml"/><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slide" Target="slide24.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3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33.xml"/><Relationship Id="rId1" Type="http://schemas.openxmlformats.org/officeDocument/2006/relationships/slideLayout" Target="../slideLayouts/slideLayout2.xml"/><Relationship Id="rId5" Type="http://schemas.openxmlformats.org/officeDocument/2006/relationships/image" Target="../media/image21.gif"/><Relationship Id="rId4" Type="http://schemas.openxmlformats.org/officeDocument/2006/relationships/slide" Target="slide34.xml"/></Relationships>
</file>

<file path=ppt/slides/_rels/slide3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36.xml"/><Relationship Id="rId1" Type="http://schemas.openxmlformats.org/officeDocument/2006/relationships/slideLayout" Target="../slideLayouts/slideLayout2.xml"/><Relationship Id="rId5" Type="http://schemas.openxmlformats.org/officeDocument/2006/relationships/image" Target="../media/image23.gif"/><Relationship Id="rId4" Type="http://schemas.openxmlformats.org/officeDocument/2006/relationships/slide" Target="slide29.xml"/></Relationships>
</file>

<file path=ppt/slides/_rels/slide3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38.xml"/><Relationship Id="rId1" Type="http://schemas.openxmlformats.org/officeDocument/2006/relationships/slideLayout" Target="../slideLayouts/slideLayout2.xml"/><Relationship Id="rId4" Type="http://schemas.openxmlformats.org/officeDocument/2006/relationships/slide" Target="slide39.xml"/></Relationships>
</file>

<file path=ppt/slides/_rels/slide38.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41.xml"/><Relationship Id="rId1" Type="http://schemas.openxmlformats.org/officeDocument/2006/relationships/slideLayout" Target="../slideLayouts/slideLayout7.xml"/><Relationship Id="rId5" Type="http://schemas.openxmlformats.org/officeDocument/2006/relationships/image" Target="../media/image25.gif"/><Relationship Id="rId4" Type="http://schemas.openxmlformats.org/officeDocument/2006/relationships/slide" Target="slide34.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0.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43.xml"/><Relationship Id="rId1" Type="http://schemas.openxmlformats.org/officeDocument/2006/relationships/slideLayout" Target="../slideLayouts/slideLayout7.xml"/><Relationship Id="rId6" Type="http://schemas.openxmlformats.org/officeDocument/2006/relationships/image" Target="../media/image27.gif"/><Relationship Id="rId5" Type="http://schemas.openxmlformats.org/officeDocument/2006/relationships/image" Target="../media/image26.gif"/><Relationship Id="rId4" Type="http://schemas.openxmlformats.org/officeDocument/2006/relationships/slide" Target="slide44.xml"/></Relationships>
</file>

<file path=ppt/slides/_rels/slide4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46.xml"/><Relationship Id="rId1" Type="http://schemas.openxmlformats.org/officeDocument/2006/relationships/slideLayout" Target="../slideLayouts/slideLayout7.xml"/><Relationship Id="rId5" Type="http://schemas.openxmlformats.org/officeDocument/2006/relationships/image" Target="../media/image28.gif"/><Relationship Id="rId4" Type="http://schemas.openxmlformats.org/officeDocument/2006/relationships/slide" Target="slide39.xml"/></Relationships>
</file>

<file path=ppt/slides/_rels/slide4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48.xml"/><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4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28600" y="2209800"/>
            <a:ext cx="8763000" cy="2530475"/>
          </a:xfrm>
          <a:prstGeom prst="rect">
            <a:avLst/>
          </a:prstGeom>
          <a:noFill/>
          <a:ln w="9525">
            <a:noFill/>
            <a:miter lim="800000"/>
            <a:headEnd/>
            <a:tailEnd/>
          </a:ln>
          <a:effectLst/>
        </p:spPr>
        <p:txBody>
          <a:bodyPr>
            <a:spAutoFit/>
          </a:bodyPr>
          <a:lstStyle/>
          <a:p>
            <a:pPr algn="ctr">
              <a:spcBef>
                <a:spcPct val="50000"/>
              </a:spcBef>
            </a:pPr>
            <a:r>
              <a:rPr lang="sr-Cyrl-CS" sz="8000">
                <a:solidFill>
                  <a:srgbClr val="663300"/>
                </a:solidFill>
              </a:rPr>
              <a:t>Како деца могу спасити планету</a:t>
            </a:r>
            <a:endParaRPr lang="sr-Latn-CS" sz="8000">
              <a:solidFill>
                <a:srgbClr val="663300"/>
              </a:solidFill>
            </a:endParaRPr>
          </a:p>
        </p:txBody>
      </p:sp>
      <p:sp>
        <p:nvSpPr>
          <p:cNvPr id="2053" name="Text Box 5"/>
          <p:cNvSpPr txBox="1">
            <a:spLocks noChangeArrowheads="1"/>
          </p:cNvSpPr>
          <p:nvPr/>
        </p:nvSpPr>
        <p:spPr bwMode="auto">
          <a:xfrm>
            <a:off x="3200400" y="4572000"/>
            <a:ext cx="3276600" cy="641350"/>
          </a:xfrm>
          <a:prstGeom prst="rect">
            <a:avLst/>
          </a:prstGeom>
          <a:noFill/>
          <a:ln w="9525">
            <a:noFill/>
            <a:miter lim="800000"/>
            <a:headEnd/>
            <a:tailEnd/>
          </a:ln>
          <a:effectLst/>
        </p:spPr>
        <p:txBody>
          <a:bodyPr>
            <a:spAutoFit/>
          </a:bodyPr>
          <a:lstStyle/>
          <a:p>
            <a:pPr algn="ctr">
              <a:spcBef>
                <a:spcPct val="50000"/>
              </a:spcBef>
            </a:pPr>
            <a:r>
              <a:rPr lang="sr-Cyrl-CS" sz="3600">
                <a:solidFill>
                  <a:srgbClr val="663300"/>
                </a:solidFill>
              </a:rPr>
              <a:t>(квиз)</a:t>
            </a:r>
            <a:endParaRPr lang="sr-Latn-CS" sz="3600">
              <a:solidFill>
                <a:srgbClr val="663300"/>
              </a:solidFill>
            </a:endParaRPr>
          </a:p>
        </p:txBody>
      </p:sp>
      <p:sp>
        <p:nvSpPr>
          <p:cNvPr id="2054" name="AutoShape 6">
            <a:hlinkClick r:id="" action="ppaction://hlinkshowjump?jump=nextslide" highlightClick="1"/>
          </p:cNvPr>
          <p:cNvSpPr>
            <a:spLocks noChangeArrowheads="1"/>
          </p:cNvSpPr>
          <p:nvPr/>
        </p:nvSpPr>
        <p:spPr bwMode="auto">
          <a:xfrm>
            <a:off x="8001000" y="6019800"/>
            <a:ext cx="6096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2055" name="Picture 7" descr="j0163100"/>
          <p:cNvPicPr>
            <a:picLocks noChangeAspect="1" noChangeArrowheads="1" noCrop="1"/>
          </p:cNvPicPr>
          <p:nvPr/>
        </p:nvPicPr>
        <p:blipFill>
          <a:blip r:embed="rId2" cstate="print"/>
          <a:srcRect/>
          <a:stretch>
            <a:fillRect/>
          </a:stretch>
        </p:blipFill>
        <p:spPr bwMode="auto">
          <a:xfrm>
            <a:off x="3429000" y="0"/>
            <a:ext cx="2286000" cy="22860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2000"/>
                                        <p:tgtEl>
                                          <p:spTgt spid="205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052"/>
                                        </p:tgtEl>
                                        <p:attrNameLst>
                                          <p:attrName>style.visibility</p:attrName>
                                        </p:attrNameLst>
                                      </p:cBhvr>
                                      <p:to>
                                        <p:strVal val="visible"/>
                                      </p:to>
                                    </p:set>
                                    <p:animEffect transition="in" filter="fade">
                                      <p:cBhvr>
                                        <p:cTn id="11" dur="2000"/>
                                        <p:tgtEl>
                                          <p:spTgt spid="2052"/>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fade">
                                      <p:cBhvr>
                                        <p:cTn id="15"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33795" name="AutoShape 3">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33796" name="Picture 4" descr="j0299125">
            <a:hlinkClick r:id="rId3" action="ppaction://hlinksldjump"/>
          </p:cNvPr>
          <p:cNvPicPr>
            <a:picLocks noChangeAspect="1" noChangeArrowheads="1"/>
          </p:cNvPicPr>
          <p:nvPr/>
        </p:nvPicPr>
        <p:blipFill>
          <a:blip r:embed="rId4"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33794"/>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33796"/>
                                        </p:tgtEl>
                                        <p:attrNameLst>
                                          <p:attrName>style.visibility</p:attrName>
                                        </p:attrNameLst>
                                      </p:cBhvr>
                                      <p:to>
                                        <p:strVal val="visible"/>
                                      </p:to>
                                    </p:set>
                                    <p:anim calcmode="lin" valueType="num">
                                      <p:cBhvr>
                                        <p:cTn id="10" dur="1000" fill="hold"/>
                                        <p:tgtEl>
                                          <p:spTgt spid="33796"/>
                                        </p:tgtEl>
                                        <p:attrNameLst>
                                          <p:attrName>ppt_w</p:attrName>
                                        </p:attrNameLst>
                                      </p:cBhvr>
                                      <p:tavLst>
                                        <p:tav tm="0">
                                          <p:val>
                                            <p:strVal val="#ppt_w+.3"/>
                                          </p:val>
                                        </p:tav>
                                        <p:tav tm="100000">
                                          <p:val>
                                            <p:strVal val="#ppt_w"/>
                                          </p:val>
                                        </p:tav>
                                      </p:tavLst>
                                    </p:anim>
                                    <p:anim calcmode="lin" valueType="num">
                                      <p:cBhvr>
                                        <p:cTn id="11" dur="1000" fill="hold"/>
                                        <p:tgtEl>
                                          <p:spTgt spid="33796"/>
                                        </p:tgtEl>
                                        <p:attrNameLst>
                                          <p:attrName>ppt_h</p:attrName>
                                        </p:attrNameLst>
                                      </p:cBhvr>
                                      <p:tavLst>
                                        <p:tav tm="0">
                                          <p:val>
                                            <p:strVal val="#ppt_h"/>
                                          </p:val>
                                        </p:tav>
                                        <p:tav tm="100000">
                                          <p:val>
                                            <p:strVal val="#ppt_h"/>
                                          </p:val>
                                        </p:tav>
                                      </p:tavLst>
                                    </p:anim>
                                    <p:animEffect transition="in" filter="fade">
                                      <p:cBhvr>
                                        <p:cTn id="12" dur="10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34820" name="Picture 4" descr="j0299125">
            <a:hlinkClick r:id="rId2" action="ppaction://hlinksldjump"/>
          </p:cNvPr>
          <p:cNvPicPr>
            <a:picLocks noChangeAspect="1" noChangeArrowheads="1"/>
          </p:cNvPicPr>
          <p:nvPr/>
        </p:nvPicPr>
        <p:blipFill>
          <a:blip r:embed="rId3" cstate="print"/>
          <a:srcRect/>
          <a:stretch>
            <a:fillRect/>
          </a:stretch>
        </p:blipFill>
        <p:spPr bwMode="auto">
          <a:xfrm>
            <a:off x="3962400" y="38862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34818">
                                            <p:txEl>
                                              <p:pRg st="0" end="0"/>
                                            </p:txEl>
                                          </p:spTgt>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34820"/>
                                        </p:tgtEl>
                                        <p:attrNameLst>
                                          <p:attrName>style.visibility</p:attrName>
                                        </p:attrNameLst>
                                      </p:cBhvr>
                                      <p:to>
                                        <p:strVal val="visible"/>
                                      </p:to>
                                    </p:set>
                                    <p:anim calcmode="lin" valueType="num">
                                      <p:cBhvr>
                                        <p:cTn id="10" dur="1000" fill="hold"/>
                                        <p:tgtEl>
                                          <p:spTgt spid="34820"/>
                                        </p:tgtEl>
                                        <p:attrNameLst>
                                          <p:attrName>ppt_w</p:attrName>
                                        </p:attrNameLst>
                                      </p:cBhvr>
                                      <p:tavLst>
                                        <p:tav tm="0">
                                          <p:val>
                                            <p:strVal val="#ppt_w+.3"/>
                                          </p:val>
                                        </p:tav>
                                        <p:tav tm="100000">
                                          <p:val>
                                            <p:strVal val="#ppt_w"/>
                                          </p:val>
                                        </p:tav>
                                      </p:tavLst>
                                    </p:anim>
                                    <p:anim calcmode="lin" valueType="num">
                                      <p:cBhvr>
                                        <p:cTn id="11" dur="1000" fill="hold"/>
                                        <p:tgtEl>
                                          <p:spTgt spid="34820"/>
                                        </p:tgtEl>
                                        <p:attrNameLst>
                                          <p:attrName>ppt_h</p:attrName>
                                        </p:attrNameLst>
                                      </p:cBhvr>
                                      <p:tavLst>
                                        <p:tav tm="0">
                                          <p:val>
                                            <p:strVal val="#ppt_h"/>
                                          </p:val>
                                        </p:tav>
                                        <p:tav tm="100000">
                                          <p:val>
                                            <p:strVal val="#ppt_h"/>
                                          </p:val>
                                        </p:tav>
                                      </p:tavLst>
                                    </p:anim>
                                    <p:animEffect transition="in" filter="fade">
                                      <p:cBhvr>
                                        <p:cTn id="12"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762000" y="609600"/>
            <a:ext cx="7543800" cy="4789488"/>
          </a:xfrm>
          <a:prstGeom prst="rect">
            <a:avLst/>
          </a:prstGeom>
          <a:noFill/>
          <a:ln w="9525">
            <a:noFill/>
            <a:miter lim="800000"/>
            <a:headEnd/>
            <a:tailEnd/>
          </a:ln>
          <a:effectLst/>
        </p:spPr>
        <p:txBody>
          <a:bodyPr>
            <a:spAutoFit/>
          </a:bodyPr>
          <a:lstStyle/>
          <a:p>
            <a:pPr>
              <a:spcBef>
                <a:spcPct val="50000"/>
              </a:spcBef>
            </a:pPr>
            <a:r>
              <a:rPr lang="sr-Cyrl-CS" sz="2800">
                <a:solidFill>
                  <a:srgbClr val="663300"/>
                </a:solidFill>
              </a:rPr>
              <a:t>Изнад ваздуха који удишемо налази се слој гаса који се зове озон.Он нам помаже тако што задржава сунчеве зраке који би могли да нашкоде нашој кожи,а пропушта зраке који су добри за нас.Међутим,гасови које праве људи оштећују озонски омотач.Они се користе у фрижидерима,апаратима за гашење пожара,пластичним пенама...Ти гасови испливају на врх атмосфере,где се налази озонски омотач и “једу” озон.</a:t>
            </a:r>
            <a:endParaRPr lang="sr-Latn-CS" sz="2800">
              <a:solidFill>
                <a:srgbClr val="663300"/>
              </a:solidFill>
            </a:endParaRPr>
          </a:p>
        </p:txBody>
      </p:sp>
      <p:pic>
        <p:nvPicPr>
          <p:cNvPr id="35845" name="Picture 5" descr="j0236240">
            <a:hlinkClick r:id="rId2" action="ppaction://hlinksldjump"/>
          </p:cNvPr>
          <p:cNvPicPr>
            <a:picLocks noChangeAspect="1" noChangeArrowheads="1" noCrop="1"/>
          </p:cNvPicPr>
          <p:nvPr/>
        </p:nvPicPr>
        <p:blipFill>
          <a:blip r:embed="rId3" cstate="print"/>
          <a:srcRect/>
          <a:stretch>
            <a:fillRect/>
          </a:stretch>
        </p:blipFill>
        <p:spPr bwMode="auto">
          <a:xfrm>
            <a:off x="4114800" y="5257800"/>
            <a:ext cx="990600" cy="990600"/>
          </a:xfrm>
          <a:prstGeom prst="rect">
            <a:avLst/>
          </a:prstGeom>
          <a:noFill/>
        </p:spPr>
      </p:pic>
      <p:sp>
        <p:nvSpPr>
          <p:cNvPr id="35847" name="Text Box 7"/>
          <p:cNvSpPr txBox="1">
            <a:spLocks noChangeArrowheads="1"/>
          </p:cNvSpPr>
          <p:nvPr/>
        </p:nvSpPr>
        <p:spPr bwMode="auto">
          <a:xfrm>
            <a:off x="1447800" y="6202363"/>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35848" name="AutoShape 8">
            <a:hlinkClick r:id="rId4" action="ppaction://hlinksldjump" highlightClick="1"/>
          </p:cNvPr>
          <p:cNvSpPr>
            <a:spLocks noChangeArrowheads="1"/>
          </p:cNvSpPr>
          <p:nvPr/>
        </p:nvSpPr>
        <p:spPr bwMode="auto">
          <a:xfrm>
            <a:off x="7467600" y="6019800"/>
            <a:ext cx="9144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35849" name="Picture 9" descr="j0189251"/>
          <p:cNvPicPr>
            <a:picLocks noChangeAspect="1" noChangeArrowheads="1" noCrop="1"/>
          </p:cNvPicPr>
          <p:nvPr/>
        </p:nvPicPr>
        <p:blipFill>
          <a:blip r:embed="rId5" cstate="print"/>
          <a:srcRect/>
          <a:stretch>
            <a:fillRect/>
          </a:stretch>
        </p:blipFill>
        <p:spPr bwMode="auto">
          <a:xfrm>
            <a:off x="8001000" y="2286000"/>
            <a:ext cx="838200" cy="8382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2000"/>
                                        <p:tgtEl>
                                          <p:spTgt spid="35844"/>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35849"/>
                                        </p:tgtEl>
                                        <p:attrNameLst>
                                          <p:attrName>style.visibility</p:attrName>
                                        </p:attrNameLst>
                                      </p:cBhvr>
                                      <p:to>
                                        <p:strVal val="visible"/>
                                      </p:to>
                                    </p:set>
                                    <p:anim calcmode="lin" valueType="num">
                                      <p:cBhvr>
                                        <p:cTn id="10" dur="1000" fill="hold"/>
                                        <p:tgtEl>
                                          <p:spTgt spid="35849"/>
                                        </p:tgtEl>
                                        <p:attrNameLst>
                                          <p:attrName>ppt_w</p:attrName>
                                        </p:attrNameLst>
                                      </p:cBhvr>
                                      <p:tavLst>
                                        <p:tav tm="0">
                                          <p:val>
                                            <p:strVal val="#ppt_w+.3"/>
                                          </p:val>
                                        </p:tav>
                                        <p:tav tm="100000">
                                          <p:val>
                                            <p:strVal val="#ppt_w"/>
                                          </p:val>
                                        </p:tav>
                                      </p:tavLst>
                                    </p:anim>
                                    <p:anim calcmode="lin" valueType="num">
                                      <p:cBhvr>
                                        <p:cTn id="11" dur="1000" fill="hold"/>
                                        <p:tgtEl>
                                          <p:spTgt spid="35849"/>
                                        </p:tgtEl>
                                        <p:attrNameLst>
                                          <p:attrName>ppt_h</p:attrName>
                                        </p:attrNameLst>
                                      </p:cBhvr>
                                      <p:tavLst>
                                        <p:tav tm="0">
                                          <p:val>
                                            <p:strVal val="#ppt_h"/>
                                          </p:val>
                                        </p:tav>
                                        <p:tav tm="100000">
                                          <p:val>
                                            <p:strVal val="#ppt_h"/>
                                          </p:val>
                                        </p:tav>
                                      </p:tavLst>
                                    </p:anim>
                                    <p:animEffect transition="in" filter="fade">
                                      <p:cBhvr>
                                        <p:cTn id="12" dur="1000"/>
                                        <p:tgtEl>
                                          <p:spTgt spid="35849"/>
                                        </p:tgtEl>
                                      </p:cBhvr>
                                    </p:animEffect>
                                  </p:childTnLst>
                                </p:cTn>
                              </p:par>
                            </p:childTnLst>
                          </p:cTn>
                        </p:par>
                        <p:par>
                          <p:cTn id="13" fill="hold">
                            <p:stCondLst>
                              <p:cond delay="2000"/>
                            </p:stCondLst>
                            <p:childTnLst>
                              <p:par>
                                <p:cTn id="14" presetID="19" presetClass="entr" presetSubtype="10" fill="hold" grpId="0" nodeType="afterEffect">
                                  <p:stCondLst>
                                    <p:cond delay="0"/>
                                  </p:stCondLst>
                                  <p:childTnLst>
                                    <p:set>
                                      <p:cBhvr>
                                        <p:cTn id="15" dur="1" fill="hold">
                                          <p:stCondLst>
                                            <p:cond delay="0"/>
                                          </p:stCondLst>
                                        </p:cTn>
                                        <p:tgtEl>
                                          <p:spTgt spid="35847"/>
                                        </p:tgtEl>
                                        <p:attrNameLst>
                                          <p:attrName>style.visibility</p:attrName>
                                        </p:attrNameLst>
                                      </p:cBhvr>
                                      <p:to>
                                        <p:strVal val="visible"/>
                                      </p:to>
                                    </p:set>
                                    <p:anim calcmode="lin" valueType="num">
                                      <p:cBhvr>
                                        <p:cTn id="16" dur="5000" fill="hold"/>
                                        <p:tgtEl>
                                          <p:spTgt spid="35847"/>
                                        </p:tgtEl>
                                        <p:attrNameLst>
                                          <p:attrName>ppt_w</p:attrName>
                                        </p:attrNameLst>
                                      </p:cBhvr>
                                      <p:tavLst>
                                        <p:tav tm="0" fmla="#ppt_w*sin(2.5*pi*$)">
                                          <p:val>
                                            <p:fltVal val="0"/>
                                          </p:val>
                                        </p:tav>
                                        <p:tav tm="100000">
                                          <p:val>
                                            <p:fltVal val="1"/>
                                          </p:val>
                                        </p:tav>
                                      </p:tavLst>
                                    </p:anim>
                                    <p:anim calcmode="lin" valueType="num">
                                      <p:cBhvr>
                                        <p:cTn id="17" dur="5000" fill="hold"/>
                                        <p:tgtEl>
                                          <p:spTgt spid="35847"/>
                                        </p:tgtEl>
                                        <p:attrNameLst>
                                          <p:attrName>ppt_h</p:attrName>
                                        </p:attrNameLst>
                                      </p:cBhvr>
                                      <p:tavLst>
                                        <p:tav tm="0">
                                          <p:val>
                                            <p:strVal val="#ppt_h"/>
                                          </p:val>
                                        </p:tav>
                                        <p:tav tm="100000">
                                          <p:val>
                                            <p:strVal val="#ppt_h"/>
                                          </p:val>
                                        </p:tav>
                                      </p:tavLst>
                                    </p:anim>
                                  </p:childTnLst>
                                </p:cTn>
                              </p:par>
                              <p:par>
                                <p:cTn id="18" presetID="50" presetClass="entr" presetSubtype="0" decel="100000" fill="hold" nodeType="withEffect">
                                  <p:stCondLst>
                                    <p:cond delay="0"/>
                                  </p:stCondLst>
                                  <p:childTnLst>
                                    <p:set>
                                      <p:cBhvr>
                                        <p:cTn id="19" dur="1" fill="hold">
                                          <p:stCondLst>
                                            <p:cond delay="0"/>
                                          </p:stCondLst>
                                        </p:cTn>
                                        <p:tgtEl>
                                          <p:spTgt spid="35845"/>
                                        </p:tgtEl>
                                        <p:attrNameLst>
                                          <p:attrName>style.visibility</p:attrName>
                                        </p:attrNameLst>
                                      </p:cBhvr>
                                      <p:to>
                                        <p:strVal val="visible"/>
                                      </p:to>
                                    </p:set>
                                    <p:anim calcmode="lin" valueType="num">
                                      <p:cBhvr>
                                        <p:cTn id="20" dur="1000" fill="hold"/>
                                        <p:tgtEl>
                                          <p:spTgt spid="35845"/>
                                        </p:tgtEl>
                                        <p:attrNameLst>
                                          <p:attrName>ppt_w</p:attrName>
                                        </p:attrNameLst>
                                      </p:cBhvr>
                                      <p:tavLst>
                                        <p:tav tm="0">
                                          <p:val>
                                            <p:strVal val="#ppt_w+.3"/>
                                          </p:val>
                                        </p:tav>
                                        <p:tav tm="100000">
                                          <p:val>
                                            <p:strVal val="#ppt_w"/>
                                          </p:val>
                                        </p:tav>
                                      </p:tavLst>
                                    </p:anim>
                                    <p:anim calcmode="lin" valueType="num">
                                      <p:cBhvr>
                                        <p:cTn id="21" dur="1000" fill="hold"/>
                                        <p:tgtEl>
                                          <p:spTgt spid="35845"/>
                                        </p:tgtEl>
                                        <p:attrNameLst>
                                          <p:attrName>ppt_h</p:attrName>
                                        </p:attrNameLst>
                                      </p:cBhvr>
                                      <p:tavLst>
                                        <p:tav tm="0">
                                          <p:val>
                                            <p:strVal val="#ppt_h"/>
                                          </p:val>
                                        </p:tav>
                                        <p:tav tm="100000">
                                          <p:val>
                                            <p:strVal val="#ppt_h"/>
                                          </p:val>
                                        </p:tav>
                                      </p:tavLst>
                                    </p:anim>
                                    <p:animEffect transition="in" filter="fade">
                                      <p:cBhvr>
                                        <p:cTn id="22" dur="10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Text Box 5"/>
          <p:cNvSpPr txBox="1">
            <a:spLocks noChangeArrowheads="1"/>
          </p:cNvSpPr>
          <p:nvPr/>
        </p:nvSpPr>
        <p:spPr bwMode="auto">
          <a:xfrm>
            <a:off x="304800" y="533400"/>
            <a:ext cx="8458200" cy="5211763"/>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Испричај свима причу о озонској рупи.</a:t>
            </a:r>
          </a:p>
          <a:p>
            <a:pPr algn="ctr">
              <a:spcBef>
                <a:spcPct val="50000"/>
              </a:spcBef>
            </a:pPr>
            <a:r>
              <a:rPr lang="sr-Cyrl-CS" sz="3200">
                <a:solidFill>
                  <a:srgbClr val="663300"/>
                </a:solidFill>
              </a:rPr>
              <a:t>Кажи одраслима да озонски омотач уништавају гасови који се налазе у клима-уређајима,</a:t>
            </a:r>
          </a:p>
          <a:p>
            <a:pPr algn="ctr">
              <a:spcBef>
                <a:spcPct val="50000"/>
              </a:spcBef>
            </a:pPr>
            <a:r>
              <a:rPr lang="sr-Cyrl-CS" sz="3200">
                <a:solidFill>
                  <a:srgbClr val="663300"/>
                </a:solidFill>
              </a:rPr>
              <a:t>фрижидерима,дезодорансима,апаратима за гашење пожара...</a:t>
            </a:r>
          </a:p>
          <a:p>
            <a:pPr algn="ctr">
              <a:spcBef>
                <a:spcPct val="50000"/>
              </a:spcBef>
            </a:pPr>
            <a:r>
              <a:rPr lang="sr-Cyrl-CS" sz="3200">
                <a:solidFill>
                  <a:srgbClr val="663300"/>
                </a:solidFill>
              </a:rPr>
              <a:t>Време је да одрасли схватеда производња ових гасова штети животу на земљи.</a:t>
            </a:r>
            <a:endParaRPr lang="sr-Latn-CS" sz="3200">
              <a:solidFill>
                <a:srgbClr val="663300"/>
              </a:solidFill>
            </a:endParaRPr>
          </a:p>
        </p:txBody>
      </p:sp>
      <p:sp>
        <p:nvSpPr>
          <p:cNvPr id="36870" name="AutoShape 6">
            <a:hlinkClick r:id="" action="ppaction://hlinkshowjump?jump=nextslide" highlightClick="1"/>
          </p:cNvPr>
          <p:cNvSpPr>
            <a:spLocks noChangeArrowheads="1"/>
          </p:cNvSpPr>
          <p:nvPr/>
        </p:nvSpPr>
        <p:spPr bwMode="auto">
          <a:xfrm>
            <a:off x="7620000" y="6019800"/>
            <a:ext cx="6096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36871" name="Picture 7" descr="j0284152"/>
          <p:cNvPicPr>
            <a:picLocks noChangeAspect="1" noChangeArrowheads="1" noCrop="1"/>
          </p:cNvPicPr>
          <p:nvPr/>
        </p:nvPicPr>
        <p:blipFill>
          <a:blip r:embed="rId2" cstate="print"/>
          <a:srcRect/>
          <a:stretch>
            <a:fillRect/>
          </a:stretch>
        </p:blipFill>
        <p:spPr bwMode="auto">
          <a:xfrm>
            <a:off x="914400" y="5334000"/>
            <a:ext cx="1447800" cy="14478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 calcmode="lin" valueType="num">
                                      <p:cBhvr>
                                        <p:cTn id="7" dur="1000" fill="hold"/>
                                        <p:tgtEl>
                                          <p:spTgt spid="36871"/>
                                        </p:tgtEl>
                                        <p:attrNameLst>
                                          <p:attrName>ppt_w</p:attrName>
                                        </p:attrNameLst>
                                      </p:cBhvr>
                                      <p:tavLst>
                                        <p:tav tm="0">
                                          <p:val>
                                            <p:strVal val="#ppt_w+.3"/>
                                          </p:val>
                                        </p:tav>
                                        <p:tav tm="100000">
                                          <p:val>
                                            <p:strVal val="#ppt_w"/>
                                          </p:val>
                                        </p:tav>
                                      </p:tavLst>
                                    </p:anim>
                                    <p:anim calcmode="lin" valueType="num">
                                      <p:cBhvr>
                                        <p:cTn id="8" dur="1000" fill="hold"/>
                                        <p:tgtEl>
                                          <p:spTgt spid="36871"/>
                                        </p:tgtEl>
                                        <p:attrNameLst>
                                          <p:attrName>ppt_h</p:attrName>
                                        </p:attrNameLst>
                                      </p:cBhvr>
                                      <p:tavLst>
                                        <p:tav tm="0">
                                          <p:val>
                                            <p:strVal val="#ppt_h"/>
                                          </p:val>
                                        </p:tav>
                                        <p:tav tm="100000">
                                          <p:val>
                                            <p:strVal val="#ppt_h"/>
                                          </p:val>
                                        </p:tav>
                                      </p:tavLst>
                                    </p:anim>
                                    <p:animEffect transition="in" filter="fade">
                                      <p:cBhvr>
                                        <p:cTn id="9" dur="1000"/>
                                        <p:tgtEl>
                                          <p:spTgt spid="36871"/>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6869"/>
                                        </p:tgtEl>
                                        <p:attrNameLst>
                                          <p:attrName>style.visibility</p:attrName>
                                        </p:attrNameLst>
                                      </p:cBhvr>
                                      <p:to>
                                        <p:strVal val="visible"/>
                                      </p:to>
                                    </p:set>
                                    <p:animEffect transition="in" filter="fade">
                                      <p:cBhvr>
                                        <p:cTn id="13" dur="20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304800" y="304800"/>
            <a:ext cx="7772400" cy="2041525"/>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3.Више од половине пластике коју купимо у току године је углавном омот од нечега.Шта се дешава са тим када буде бачено у ђубре?</a:t>
            </a:r>
            <a:endParaRPr lang="sr-Latn-CS" sz="3200">
              <a:solidFill>
                <a:srgbClr val="663300"/>
              </a:solidFill>
            </a:endParaRPr>
          </a:p>
        </p:txBody>
      </p:sp>
      <p:sp>
        <p:nvSpPr>
          <p:cNvPr id="37893" name="Text Box 5">
            <a:hlinkClick r:id="rId2" action="ppaction://hlinksldjump"/>
          </p:cNvPr>
          <p:cNvSpPr txBox="1">
            <a:spLocks noChangeArrowheads="1"/>
          </p:cNvSpPr>
          <p:nvPr/>
        </p:nvSpPr>
        <p:spPr bwMode="auto">
          <a:xfrm>
            <a:off x="914400" y="2590800"/>
            <a:ext cx="73152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а)Ништа-једноставно стоји тамо и прави неред на земљи.</a:t>
            </a:r>
            <a:endParaRPr lang="sr-Latn-CS" sz="3200">
              <a:solidFill>
                <a:srgbClr val="663300"/>
              </a:solidFill>
            </a:endParaRPr>
          </a:p>
        </p:txBody>
      </p:sp>
      <p:sp>
        <p:nvSpPr>
          <p:cNvPr id="37894" name="Text Box 6">
            <a:hlinkClick r:id="rId3" action="ppaction://hlinksldjump"/>
          </p:cNvPr>
          <p:cNvSpPr txBox="1">
            <a:spLocks noChangeArrowheads="1"/>
          </p:cNvSpPr>
          <p:nvPr/>
        </p:nvSpPr>
        <p:spPr bwMode="auto">
          <a:xfrm>
            <a:off x="1066800" y="3962400"/>
            <a:ext cx="64008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б)Почиње само да се распада.</a:t>
            </a:r>
            <a:endParaRPr lang="sr-Latn-CS" sz="3200">
              <a:solidFill>
                <a:srgbClr val="663300"/>
              </a:solidFill>
            </a:endParaRPr>
          </a:p>
        </p:txBody>
      </p:sp>
      <p:sp>
        <p:nvSpPr>
          <p:cNvPr id="37895" name="Text Box 7">
            <a:hlinkClick r:id="rId3" action="ppaction://hlinksldjump"/>
          </p:cNvPr>
          <p:cNvSpPr txBox="1">
            <a:spLocks noChangeArrowheads="1"/>
          </p:cNvSpPr>
          <p:nvPr/>
        </p:nvSpPr>
        <p:spPr bwMode="auto">
          <a:xfrm>
            <a:off x="1295400" y="4876800"/>
            <a:ext cx="54864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в)Пропада кроз земљу.</a:t>
            </a:r>
            <a:endParaRPr lang="sr-Latn-CS" sz="3200">
              <a:solidFill>
                <a:srgbClr val="663300"/>
              </a:solidFill>
            </a:endParaRPr>
          </a:p>
        </p:txBody>
      </p:sp>
      <p:sp>
        <p:nvSpPr>
          <p:cNvPr id="37896" name="AutoShape 8">
            <a:hlinkClick r:id="rId4" action="ppaction://hlinksldjump" highlightClick="1"/>
          </p:cNvPr>
          <p:cNvSpPr>
            <a:spLocks noChangeArrowheads="1"/>
          </p:cNvSpPr>
          <p:nvPr/>
        </p:nvSpPr>
        <p:spPr bwMode="auto">
          <a:xfrm>
            <a:off x="457200" y="5867400"/>
            <a:ext cx="685800" cy="6858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37897" name="Picture 9" descr="j0336591"/>
          <p:cNvPicPr>
            <a:picLocks noChangeAspect="1" noChangeArrowheads="1" noCrop="1"/>
          </p:cNvPicPr>
          <p:nvPr/>
        </p:nvPicPr>
        <p:blipFill>
          <a:blip r:embed="rId5" cstate="print"/>
          <a:srcRect/>
          <a:stretch>
            <a:fillRect/>
          </a:stretch>
        </p:blipFill>
        <p:spPr bwMode="auto">
          <a:xfrm>
            <a:off x="6629400" y="4495800"/>
            <a:ext cx="2057400" cy="2057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fade">
                                      <p:cBhvr>
                                        <p:cTn id="7" dur="2000"/>
                                        <p:tgtEl>
                                          <p:spTgt spid="37892"/>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37897"/>
                                        </p:tgtEl>
                                        <p:attrNameLst>
                                          <p:attrName>style.visibility</p:attrName>
                                        </p:attrNameLst>
                                      </p:cBhvr>
                                      <p:to>
                                        <p:strVal val="visible"/>
                                      </p:to>
                                    </p:set>
                                    <p:anim calcmode="lin" valueType="num">
                                      <p:cBhvr>
                                        <p:cTn id="10" dur="1000" fill="hold"/>
                                        <p:tgtEl>
                                          <p:spTgt spid="37897"/>
                                        </p:tgtEl>
                                        <p:attrNameLst>
                                          <p:attrName>ppt_w</p:attrName>
                                        </p:attrNameLst>
                                      </p:cBhvr>
                                      <p:tavLst>
                                        <p:tav tm="0">
                                          <p:val>
                                            <p:strVal val="#ppt_w+.3"/>
                                          </p:val>
                                        </p:tav>
                                        <p:tav tm="100000">
                                          <p:val>
                                            <p:strVal val="#ppt_w"/>
                                          </p:val>
                                        </p:tav>
                                      </p:tavLst>
                                    </p:anim>
                                    <p:anim calcmode="lin" valueType="num">
                                      <p:cBhvr>
                                        <p:cTn id="11" dur="1000" fill="hold"/>
                                        <p:tgtEl>
                                          <p:spTgt spid="37897"/>
                                        </p:tgtEl>
                                        <p:attrNameLst>
                                          <p:attrName>ppt_h</p:attrName>
                                        </p:attrNameLst>
                                      </p:cBhvr>
                                      <p:tavLst>
                                        <p:tav tm="0">
                                          <p:val>
                                            <p:strVal val="#ppt_h"/>
                                          </p:val>
                                        </p:tav>
                                        <p:tav tm="100000">
                                          <p:val>
                                            <p:strVal val="#ppt_h"/>
                                          </p:val>
                                        </p:tav>
                                      </p:tavLst>
                                    </p:anim>
                                    <p:animEffect transition="in" filter="fade">
                                      <p:cBhvr>
                                        <p:cTn id="12" dur="1000"/>
                                        <p:tgtEl>
                                          <p:spTgt spid="37897"/>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7893"/>
                                        </p:tgtEl>
                                        <p:attrNameLst>
                                          <p:attrName>style.visibility</p:attrName>
                                        </p:attrNameLst>
                                      </p:cBhvr>
                                      <p:to>
                                        <p:strVal val="visible"/>
                                      </p:to>
                                    </p:set>
                                    <p:animEffect transition="in" filter="fade">
                                      <p:cBhvr>
                                        <p:cTn id="16" dur="2000"/>
                                        <p:tgtEl>
                                          <p:spTgt spid="37893"/>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37894"/>
                                        </p:tgtEl>
                                        <p:attrNameLst>
                                          <p:attrName>style.visibility</p:attrName>
                                        </p:attrNameLst>
                                      </p:cBhvr>
                                      <p:to>
                                        <p:strVal val="visible"/>
                                      </p:to>
                                    </p:set>
                                    <p:animEffect transition="in" filter="fade">
                                      <p:cBhvr>
                                        <p:cTn id="20" dur="2000"/>
                                        <p:tgtEl>
                                          <p:spTgt spid="37894"/>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37895"/>
                                        </p:tgtEl>
                                        <p:attrNameLst>
                                          <p:attrName>style.visibility</p:attrName>
                                        </p:attrNameLst>
                                      </p:cBhvr>
                                      <p:to>
                                        <p:strVal val="visible"/>
                                      </p:to>
                                    </p:set>
                                    <p:animEffect transition="in" filter="fade">
                                      <p:cBhvr>
                                        <p:cTn id="24" dur="20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p:bldP spid="37894" grpId="0"/>
      <p:bldP spid="3789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38915" name="AutoShape 3">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38916" name="Picture 4" descr="j0299125">
            <a:hlinkClick r:id="rId3" action="ppaction://hlinksldjump"/>
          </p:cNvPr>
          <p:cNvPicPr>
            <a:picLocks noChangeAspect="1" noChangeArrowheads="1"/>
          </p:cNvPicPr>
          <p:nvPr/>
        </p:nvPicPr>
        <p:blipFill>
          <a:blip r:embed="rId4"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38914"/>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38916"/>
                                        </p:tgtEl>
                                        <p:attrNameLst>
                                          <p:attrName>style.visibility</p:attrName>
                                        </p:attrNameLst>
                                      </p:cBhvr>
                                      <p:to>
                                        <p:strVal val="visible"/>
                                      </p:to>
                                    </p:set>
                                    <p:anim calcmode="lin" valueType="num">
                                      <p:cBhvr>
                                        <p:cTn id="10" dur="1000" fill="hold"/>
                                        <p:tgtEl>
                                          <p:spTgt spid="38916"/>
                                        </p:tgtEl>
                                        <p:attrNameLst>
                                          <p:attrName>ppt_w</p:attrName>
                                        </p:attrNameLst>
                                      </p:cBhvr>
                                      <p:tavLst>
                                        <p:tav tm="0">
                                          <p:val>
                                            <p:strVal val="#ppt_w+.3"/>
                                          </p:val>
                                        </p:tav>
                                        <p:tav tm="100000">
                                          <p:val>
                                            <p:strVal val="#ppt_w"/>
                                          </p:val>
                                        </p:tav>
                                      </p:tavLst>
                                    </p:anim>
                                    <p:anim calcmode="lin" valueType="num">
                                      <p:cBhvr>
                                        <p:cTn id="11" dur="1000" fill="hold"/>
                                        <p:tgtEl>
                                          <p:spTgt spid="38916"/>
                                        </p:tgtEl>
                                        <p:attrNameLst>
                                          <p:attrName>ppt_h</p:attrName>
                                        </p:attrNameLst>
                                      </p:cBhvr>
                                      <p:tavLst>
                                        <p:tav tm="0">
                                          <p:val>
                                            <p:strVal val="#ppt_h"/>
                                          </p:val>
                                        </p:tav>
                                        <p:tav tm="100000">
                                          <p:val>
                                            <p:strVal val="#ppt_h"/>
                                          </p:val>
                                        </p:tav>
                                      </p:tavLst>
                                    </p:anim>
                                    <p:animEffect transition="in" filter="fade">
                                      <p:cBhvr>
                                        <p:cTn id="12" dur="1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39939" name="Picture 3" descr="j0299125">
            <a:hlinkClick r:id="rId2" action="ppaction://hlinksldjump"/>
          </p:cNvPr>
          <p:cNvPicPr>
            <a:picLocks noChangeAspect="1" noChangeArrowheads="1"/>
          </p:cNvPicPr>
          <p:nvPr/>
        </p:nvPicPr>
        <p:blipFill>
          <a:blip r:embed="rId3"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39938"/>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39939"/>
                                        </p:tgtEl>
                                        <p:attrNameLst>
                                          <p:attrName>style.visibility</p:attrName>
                                        </p:attrNameLst>
                                      </p:cBhvr>
                                      <p:to>
                                        <p:strVal val="visible"/>
                                      </p:to>
                                    </p:set>
                                    <p:anim calcmode="lin" valueType="num">
                                      <p:cBhvr>
                                        <p:cTn id="10" dur="1000" fill="hold"/>
                                        <p:tgtEl>
                                          <p:spTgt spid="39939"/>
                                        </p:tgtEl>
                                        <p:attrNameLst>
                                          <p:attrName>ppt_w</p:attrName>
                                        </p:attrNameLst>
                                      </p:cBhvr>
                                      <p:tavLst>
                                        <p:tav tm="0">
                                          <p:val>
                                            <p:strVal val="#ppt_w+.3"/>
                                          </p:val>
                                        </p:tav>
                                        <p:tav tm="100000">
                                          <p:val>
                                            <p:strVal val="#ppt_w"/>
                                          </p:val>
                                        </p:tav>
                                      </p:tavLst>
                                    </p:anim>
                                    <p:anim calcmode="lin" valueType="num">
                                      <p:cBhvr>
                                        <p:cTn id="11" dur="1000" fill="hold"/>
                                        <p:tgtEl>
                                          <p:spTgt spid="39939"/>
                                        </p:tgtEl>
                                        <p:attrNameLst>
                                          <p:attrName>ppt_h</p:attrName>
                                        </p:attrNameLst>
                                      </p:cBhvr>
                                      <p:tavLst>
                                        <p:tav tm="0">
                                          <p:val>
                                            <p:strVal val="#ppt_h"/>
                                          </p:val>
                                        </p:tav>
                                        <p:tav tm="100000">
                                          <p:val>
                                            <p:strVal val="#ppt_h"/>
                                          </p:val>
                                        </p:tav>
                                      </p:tavLst>
                                    </p:anim>
                                    <p:animEffect transition="in" filter="fade">
                                      <p:cBhvr>
                                        <p:cTn id="12" dur="10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304800" y="685800"/>
            <a:ext cx="8382000" cy="4478338"/>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Пластика ће остати ту бар још стотинак година!Какав неред.ПЛАСТИКА СЕ НЕ РАСПАДА. Паковања од пластике направљена су од нафте.Она се налази под земљом већ милионима година.Ако претворимо нафту  у пластику,више никада не можемо да је повратимо,никада више не може да буде део земље.</a:t>
            </a:r>
            <a:endParaRPr lang="sr-Latn-CS" sz="3200">
              <a:solidFill>
                <a:srgbClr val="663300"/>
              </a:solidFill>
            </a:endParaRPr>
          </a:p>
        </p:txBody>
      </p:sp>
      <p:pic>
        <p:nvPicPr>
          <p:cNvPr id="40965" name="Picture 5" descr="j0236240">
            <a:hlinkClick r:id="rId2" action="ppaction://hlinksldjump"/>
          </p:cNvPr>
          <p:cNvPicPr>
            <a:picLocks noChangeAspect="1" noChangeArrowheads="1" noCrop="1"/>
          </p:cNvPicPr>
          <p:nvPr/>
        </p:nvPicPr>
        <p:blipFill>
          <a:blip r:embed="rId3" cstate="print"/>
          <a:srcRect/>
          <a:stretch>
            <a:fillRect/>
          </a:stretch>
        </p:blipFill>
        <p:spPr bwMode="auto">
          <a:xfrm>
            <a:off x="4114800" y="5181600"/>
            <a:ext cx="990600" cy="990600"/>
          </a:xfrm>
          <a:prstGeom prst="rect">
            <a:avLst/>
          </a:prstGeom>
          <a:noFill/>
        </p:spPr>
      </p:pic>
      <p:sp>
        <p:nvSpPr>
          <p:cNvPr id="40966" name="Text Box 6"/>
          <p:cNvSpPr txBox="1">
            <a:spLocks noChangeArrowheads="1"/>
          </p:cNvSpPr>
          <p:nvPr/>
        </p:nvSpPr>
        <p:spPr bwMode="auto">
          <a:xfrm>
            <a:off x="1752600" y="6202363"/>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40967" name="AutoShape 7">
            <a:hlinkClick r:id="rId4" action="ppaction://hlinksldjump" highlightClick="1"/>
          </p:cNvPr>
          <p:cNvSpPr>
            <a:spLocks noChangeArrowheads="1"/>
          </p:cNvSpPr>
          <p:nvPr/>
        </p:nvSpPr>
        <p:spPr bwMode="auto">
          <a:xfrm>
            <a:off x="7543800" y="5867400"/>
            <a:ext cx="914400" cy="7620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40969" name="Picture 9" descr="j0315812"/>
          <p:cNvPicPr>
            <a:picLocks noChangeAspect="1" noChangeArrowheads="1" noCrop="1"/>
          </p:cNvPicPr>
          <p:nvPr/>
        </p:nvPicPr>
        <p:blipFill>
          <a:blip r:embed="rId5" cstate="print"/>
          <a:srcRect/>
          <a:stretch>
            <a:fillRect/>
          </a:stretch>
        </p:blipFill>
        <p:spPr bwMode="auto">
          <a:xfrm>
            <a:off x="533400" y="4800600"/>
            <a:ext cx="1219200" cy="12192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0969"/>
                                        </p:tgtEl>
                                        <p:attrNameLst>
                                          <p:attrName>style.visibility</p:attrName>
                                        </p:attrNameLst>
                                      </p:cBhvr>
                                      <p:to>
                                        <p:strVal val="visible"/>
                                      </p:to>
                                    </p:set>
                                    <p:anim calcmode="lin" valueType="num">
                                      <p:cBhvr>
                                        <p:cTn id="7" dur="1000" fill="hold"/>
                                        <p:tgtEl>
                                          <p:spTgt spid="40969"/>
                                        </p:tgtEl>
                                        <p:attrNameLst>
                                          <p:attrName>ppt_w</p:attrName>
                                        </p:attrNameLst>
                                      </p:cBhvr>
                                      <p:tavLst>
                                        <p:tav tm="0">
                                          <p:val>
                                            <p:strVal val="#ppt_w+.3"/>
                                          </p:val>
                                        </p:tav>
                                        <p:tav tm="100000">
                                          <p:val>
                                            <p:strVal val="#ppt_w"/>
                                          </p:val>
                                        </p:tav>
                                      </p:tavLst>
                                    </p:anim>
                                    <p:anim calcmode="lin" valueType="num">
                                      <p:cBhvr>
                                        <p:cTn id="8" dur="1000" fill="hold"/>
                                        <p:tgtEl>
                                          <p:spTgt spid="40969"/>
                                        </p:tgtEl>
                                        <p:attrNameLst>
                                          <p:attrName>ppt_h</p:attrName>
                                        </p:attrNameLst>
                                      </p:cBhvr>
                                      <p:tavLst>
                                        <p:tav tm="0">
                                          <p:val>
                                            <p:strVal val="#ppt_h"/>
                                          </p:val>
                                        </p:tav>
                                        <p:tav tm="100000">
                                          <p:val>
                                            <p:strVal val="#ppt_h"/>
                                          </p:val>
                                        </p:tav>
                                      </p:tavLst>
                                    </p:anim>
                                    <p:animEffect transition="in" filter="fade">
                                      <p:cBhvr>
                                        <p:cTn id="9" dur="1000"/>
                                        <p:tgtEl>
                                          <p:spTgt spid="4096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0964"/>
                                        </p:tgtEl>
                                        <p:attrNameLst>
                                          <p:attrName>style.visibility</p:attrName>
                                        </p:attrNameLst>
                                      </p:cBhvr>
                                      <p:to>
                                        <p:strVal val="visible"/>
                                      </p:to>
                                    </p:set>
                                    <p:animEffect transition="in" filter="fade">
                                      <p:cBhvr>
                                        <p:cTn id="13" dur="2000"/>
                                        <p:tgtEl>
                                          <p:spTgt spid="40964"/>
                                        </p:tgtEl>
                                      </p:cBhvr>
                                    </p:animEffect>
                                  </p:childTnLst>
                                </p:cTn>
                              </p:par>
                            </p:childTnLst>
                          </p:cTn>
                        </p:par>
                        <p:par>
                          <p:cTn id="14" fill="hold">
                            <p:stCondLst>
                              <p:cond delay="3000"/>
                            </p:stCondLst>
                            <p:childTnLst>
                              <p:par>
                                <p:cTn id="15" presetID="19" presetClass="entr" presetSubtype="10" fill="hold" grpId="0" nodeType="afterEffect">
                                  <p:stCondLst>
                                    <p:cond delay="0"/>
                                  </p:stCondLst>
                                  <p:childTnLst>
                                    <p:set>
                                      <p:cBhvr>
                                        <p:cTn id="16" dur="1" fill="hold">
                                          <p:stCondLst>
                                            <p:cond delay="0"/>
                                          </p:stCondLst>
                                        </p:cTn>
                                        <p:tgtEl>
                                          <p:spTgt spid="40966"/>
                                        </p:tgtEl>
                                        <p:attrNameLst>
                                          <p:attrName>style.visibility</p:attrName>
                                        </p:attrNameLst>
                                      </p:cBhvr>
                                      <p:to>
                                        <p:strVal val="visible"/>
                                      </p:to>
                                    </p:set>
                                    <p:anim calcmode="lin" valueType="num">
                                      <p:cBhvr>
                                        <p:cTn id="17" dur="5000" fill="hold"/>
                                        <p:tgtEl>
                                          <p:spTgt spid="40966"/>
                                        </p:tgtEl>
                                        <p:attrNameLst>
                                          <p:attrName>ppt_w</p:attrName>
                                        </p:attrNameLst>
                                      </p:cBhvr>
                                      <p:tavLst>
                                        <p:tav tm="0" fmla="#ppt_w*sin(2.5*pi*$)">
                                          <p:val>
                                            <p:fltVal val="0"/>
                                          </p:val>
                                        </p:tav>
                                        <p:tav tm="100000">
                                          <p:val>
                                            <p:fltVal val="1"/>
                                          </p:val>
                                        </p:tav>
                                      </p:tavLst>
                                    </p:anim>
                                    <p:anim calcmode="lin" valueType="num">
                                      <p:cBhvr>
                                        <p:cTn id="18" dur="5000" fill="hold"/>
                                        <p:tgtEl>
                                          <p:spTgt spid="40966"/>
                                        </p:tgtEl>
                                        <p:attrNameLst>
                                          <p:attrName>ppt_h</p:attrName>
                                        </p:attrNameLst>
                                      </p:cBhvr>
                                      <p:tavLst>
                                        <p:tav tm="0">
                                          <p:val>
                                            <p:strVal val="#ppt_h"/>
                                          </p:val>
                                        </p:tav>
                                        <p:tav tm="100000">
                                          <p:val>
                                            <p:strVal val="#ppt_h"/>
                                          </p:val>
                                        </p:tav>
                                      </p:tavLst>
                                    </p:anim>
                                  </p:childTnLst>
                                </p:cTn>
                              </p:par>
                              <p:par>
                                <p:cTn id="19" presetID="50" presetClass="entr" presetSubtype="0" decel="100000" fill="hold" nodeType="withEffect">
                                  <p:stCondLst>
                                    <p:cond delay="0"/>
                                  </p:stCondLst>
                                  <p:childTnLst>
                                    <p:set>
                                      <p:cBhvr>
                                        <p:cTn id="20" dur="1" fill="hold">
                                          <p:stCondLst>
                                            <p:cond delay="0"/>
                                          </p:stCondLst>
                                        </p:cTn>
                                        <p:tgtEl>
                                          <p:spTgt spid="40965"/>
                                        </p:tgtEl>
                                        <p:attrNameLst>
                                          <p:attrName>style.visibility</p:attrName>
                                        </p:attrNameLst>
                                      </p:cBhvr>
                                      <p:to>
                                        <p:strVal val="visible"/>
                                      </p:to>
                                    </p:set>
                                    <p:anim calcmode="lin" valueType="num">
                                      <p:cBhvr>
                                        <p:cTn id="21" dur="1000" fill="hold"/>
                                        <p:tgtEl>
                                          <p:spTgt spid="40965"/>
                                        </p:tgtEl>
                                        <p:attrNameLst>
                                          <p:attrName>ppt_w</p:attrName>
                                        </p:attrNameLst>
                                      </p:cBhvr>
                                      <p:tavLst>
                                        <p:tav tm="0">
                                          <p:val>
                                            <p:strVal val="#ppt_w+.3"/>
                                          </p:val>
                                        </p:tav>
                                        <p:tav tm="100000">
                                          <p:val>
                                            <p:strVal val="#ppt_w"/>
                                          </p:val>
                                        </p:tav>
                                      </p:tavLst>
                                    </p:anim>
                                    <p:anim calcmode="lin" valueType="num">
                                      <p:cBhvr>
                                        <p:cTn id="22" dur="1000" fill="hold"/>
                                        <p:tgtEl>
                                          <p:spTgt spid="40965"/>
                                        </p:tgtEl>
                                        <p:attrNameLst>
                                          <p:attrName>ppt_h</p:attrName>
                                        </p:attrNameLst>
                                      </p:cBhvr>
                                      <p:tavLst>
                                        <p:tav tm="0">
                                          <p:val>
                                            <p:strVal val="#ppt_h"/>
                                          </p:val>
                                        </p:tav>
                                        <p:tav tm="100000">
                                          <p:val>
                                            <p:strVal val="#ppt_h"/>
                                          </p:val>
                                        </p:tav>
                                      </p:tavLst>
                                    </p:anim>
                                    <p:animEffect transition="in" filter="fade">
                                      <p:cBhvr>
                                        <p:cTn id="23" dur="1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0" y="152400"/>
            <a:ext cx="8534400" cy="6286500"/>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Кад год купујеш играчку,неку храну или било шта...имаш супер прилику да помогнеш земљи!Погледај како су ствари спаковане и  пажљиво одабери.</a:t>
            </a:r>
            <a:endParaRPr lang="en-US" sz="2800">
              <a:solidFill>
                <a:srgbClr val="663300"/>
              </a:solidFill>
            </a:endParaRPr>
          </a:p>
          <a:p>
            <a:pPr algn="ctr">
              <a:spcBef>
                <a:spcPct val="50000"/>
              </a:spcBef>
            </a:pPr>
            <a:endParaRPr lang="en-US" sz="2800">
              <a:solidFill>
                <a:srgbClr val="663300"/>
              </a:solidFill>
            </a:endParaRPr>
          </a:p>
          <a:p>
            <a:pPr algn="ctr">
              <a:spcBef>
                <a:spcPct val="50000"/>
              </a:spcBef>
            </a:pPr>
            <a:endParaRPr lang="sr-Cyrl-CS" sz="2800">
              <a:solidFill>
                <a:srgbClr val="663300"/>
              </a:solidFill>
            </a:endParaRPr>
          </a:p>
          <a:p>
            <a:pPr algn="ctr">
              <a:spcBef>
                <a:spcPct val="50000"/>
              </a:spcBef>
            </a:pPr>
            <a:r>
              <a:rPr lang="sr-Cyrl-CS" sz="2800">
                <a:solidFill>
                  <a:srgbClr val="663300"/>
                </a:solidFill>
              </a:rPr>
              <a:t>Тражи начине да примењујеш прециклирање,а то значи да се та амбалажа прерађује и поново употребљава.Када идеш са родитељима у самопослугу,купи јаја у картонском паковању,а не у паковању од стиропора.Такво паковање после можеш да употребиш да нешто направиш од њега. </a:t>
            </a:r>
            <a:endParaRPr lang="sr-Latn-CS" sz="2800">
              <a:solidFill>
                <a:srgbClr val="663300"/>
              </a:solidFill>
            </a:endParaRPr>
          </a:p>
        </p:txBody>
      </p:sp>
      <p:sp>
        <p:nvSpPr>
          <p:cNvPr id="41989" name="AutoShape 5">
            <a:hlinkClick r:id="" action="ppaction://hlinkshowjump?jump=nextslide" highlightClick="1"/>
          </p:cNvPr>
          <p:cNvSpPr>
            <a:spLocks noChangeArrowheads="1"/>
          </p:cNvSpPr>
          <p:nvPr/>
        </p:nvSpPr>
        <p:spPr bwMode="auto">
          <a:xfrm>
            <a:off x="8001000" y="6096000"/>
            <a:ext cx="8382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41990" name="Picture 6" descr="j0284100"/>
          <p:cNvPicPr>
            <a:picLocks noChangeAspect="1" noChangeArrowheads="1" noCrop="1"/>
          </p:cNvPicPr>
          <p:nvPr/>
        </p:nvPicPr>
        <p:blipFill>
          <a:blip r:embed="rId2" cstate="print"/>
          <a:srcRect/>
          <a:stretch>
            <a:fillRect/>
          </a:stretch>
        </p:blipFill>
        <p:spPr bwMode="auto">
          <a:xfrm>
            <a:off x="3962400" y="1981200"/>
            <a:ext cx="1066800" cy="10668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1990"/>
                                        </p:tgtEl>
                                        <p:attrNameLst>
                                          <p:attrName>style.visibility</p:attrName>
                                        </p:attrNameLst>
                                      </p:cBhvr>
                                      <p:to>
                                        <p:strVal val="visible"/>
                                      </p:to>
                                    </p:set>
                                    <p:anim calcmode="lin" valueType="num">
                                      <p:cBhvr>
                                        <p:cTn id="7" dur="1000" fill="hold"/>
                                        <p:tgtEl>
                                          <p:spTgt spid="41990"/>
                                        </p:tgtEl>
                                        <p:attrNameLst>
                                          <p:attrName>ppt_w</p:attrName>
                                        </p:attrNameLst>
                                      </p:cBhvr>
                                      <p:tavLst>
                                        <p:tav tm="0">
                                          <p:val>
                                            <p:strVal val="#ppt_w+.3"/>
                                          </p:val>
                                        </p:tav>
                                        <p:tav tm="100000">
                                          <p:val>
                                            <p:strVal val="#ppt_w"/>
                                          </p:val>
                                        </p:tav>
                                      </p:tavLst>
                                    </p:anim>
                                    <p:anim calcmode="lin" valueType="num">
                                      <p:cBhvr>
                                        <p:cTn id="8" dur="1000" fill="hold"/>
                                        <p:tgtEl>
                                          <p:spTgt spid="41990"/>
                                        </p:tgtEl>
                                        <p:attrNameLst>
                                          <p:attrName>ppt_h</p:attrName>
                                        </p:attrNameLst>
                                      </p:cBhvr>
                                      <p:tavLst>
                                        <p:tav tm="0">
                                          <p:val>
                                            <p:strVal val="#ppt_h"/>
                                          </p:val>
                                        </p:tav>
                                        <p:tav tm="100000">
                                          <p:val>
                                            <p:strVal val="#ppt_h"/>
                                          </p:val>
                                        </p:tav>
                                      </p:tavLst>
                                    </p:anim>
                                    <p:animEffect transition="in" filter="fade">
                                      <p:cBhvr>
                                        <p:cTn id="9" dur="1000"/>
                                        <p:tgtEl>
                                          <p:spTgt spid="4199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41988"/>
                                        </p:tgtEl>
                                        <p:attrNameLst>
                                          <p:attrName>style.visibility</p:attrName>
                                        </p:attrNameLst>
                                      </p:cBhvr>
                                      <p:to>
                                        <p:strVal val="visible"/>
                                      </p:to>
                                    </p:set>
                                    <p:animEffect transition="in" filter="fade">
                                      <p:cBhvr>
                                        <p:cTn id="12" dur="2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762000" y="1295400"/>
            <a:ext cx="7315200" cy="366713"/>
          </a:xfrm>
          <a:prstGeom prst="rect">
            <a:avLst/>
          </a:prstGeom>
          <a:noFill/>
          <a:ln w="9525">
            <a:noFill/>
            <a:miter lim="800000"/>
            <a:headEnd/>
            <a:tailEnd/>
          </a:ln>
          <a:effectLst/>
        </p:spPr>
        <p:txBody>
          <a:bodyPr>
            <a:spAutoFit/>
          </a:bodyPr>
          <a:lstStyle/>
          <a:p>
            <a:pPr>
              <a:spcBef>
                <a:spcPct val="50000"/>
              </a:spcBef>
            </a:pPr>
            <a:endParaRPr lang="sr-Latn-CS"/>
          </a:p>
        </p:txBody>
      </p:sp>
      <p:sp>
        <p:nvSpPr>
          <p:cNvPr id="43013" name="Text Box 5"/>
          <p:cNvSpPr txBox="1">
            <a:spLocks noChangeArrowheads="1"/>
          </p:cNvSpPr>
          <p:nvPr/>
        </p:nvSpPr>
        <p:spPr bwMode="auto">
          <a:xfrm>
            <a:off x="762000" y="609600"/>
            <a:ext cx="64770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4.Колико ствари које бацамо могу бити рециклиране?</a:t>
            </a:r>
            <a:endParaRPr lang="sr-Latn-CS" sz="3200">
              <a:solidFill>
                <a:srgbClr val="663300"/>
              </a:solidFill>
            </a:endParaRPr>
          </a:p>
        </p:txBody>
      </p:sp>
      <p:sp>
        <p:nvSpPr>
          <p:cNvPr id="43014" name="Text Box 6">
            <a:hlinkClick r:id="rId2" action="ppaction://hlinksldjump"/>
          </p:cNvPr>
          <p:cNvSpPr txBox="1">
            <a:spLocks noChangeArrowheads="1"/>
          </p:cNvSpPr>
          <p:nvPr/>
        </p:nvSpPr>
        <p:spPr bwMode="auto">
          <a:xfrm>
            <a:off x="457200" y="2209800"/>
            <a:ext cx="81534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а)Ниједна-ђубре није ни за шта добро.</a:t>
            </a:r>
            <a:endParaRPr lang="sr-Latn-CS" sz="3200">
              <a:solidFill>
                <a:srgbClr val="663300"/>
              </a:solidFill>
            </a:endParaRPr>
          </a:p>
        </p:txBody>
      </p:sp>
      <p:sp>
        <p:nvSpPr>
          <p:cNvPr id="43015" name="Text Box 7">
            <a:hlinkClick r:id="rId2" action="ppaction://hlinksldjump"/>
          </p:cNvPr>
          <p:cNvSpPr txBox="1">
            <a:spLocks noChangeArrowheads="1"/>
          </p:cNvSpPr>
          <p:nvPr/>
        </p:nvSpPr>
        <p:spPr bwMode="auto">
          <a:xfrm>
            <a:off x="533400" y="3429000"/>
            <a:ext cx="64770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б)Само мали део.</a:t>
            </a:r>
            <a:endParaRPr lang="sr-Latn-CS" sz="3200">
              <a:solidFill>
                <a:srgbClr val="663300"/>
              </a:solidFill>
            </a:endParaRPr>
          </a:p>
        </p:txBody>
      </p:sp>
      <p:sp>
        <p:nvSpPr>
          <p:cNvPr id="43016" name="Text Box 8">
            <a:hlinkClick r:id="rId3" action="ppaction://hlinksldjump"/>
          </p:cNvPr>
          <p:cNvSpPr txBox="1">
            <a:spLocks noChangeArrowheads="1"/>
          </p:cNvSpPr>
          <p:nvPr/>
        </p:nvSpPr>
        <p:spPr bwMode="auto">
          <a:xfrm>
            <a:off x="533400" y="4419600"/>
            <a:ext cx="67056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в)Половина.</a:t>
            </a:r>
            <a:endParaRPr lang="sr-Latn-CS" sz="3200">
              <a:solidFill>
                <a:srgbClr val="663300"/>
              </a:solidFill>
            </a:endParaRPr>
          </a:p>
        </p:txBody>
      </p:sp>
      <p:sp>
        <p:nvSpPr>
          <p:cNvPr id="43017" name="AutoShape 9">
            <a:hlinkClick r:id="rId4" action="ppaction://hlinksldjump" highlightClick="1"/>
          </p:cNvPr>
          <p:cNvSpPr>
            <a:spLocks noChangeArrowheads="1"/>
          </p:cNvSpPr>
          <p:nvPr/>
        </p:nvSpPr>
        <p:spPr bwMode="auto">
          <a:xfrm>
            <a:off x="533400" y="5867400"/>
            <a:ext cx="762000" cy="8382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43019" name="Picture 11" descr="j0303303"/>
          <p:cNvPicPr>
            <a:picLocks noChangeAspect="1" noChangeArrowheads="1" noCrop="1"/>
          </p:cNvPicPr>
          <p:nvPr/>
        </p:nvPicPr>
        <p:blipFill>
          <a:blip r:embed="rId5" cstate="print"/>
          <a:srcRect/>
          <a:stretch>
            <a:fillRect/>
          </a:stretch>
        </p:blipFill>
        <p:spPr bwMode="auto">
          <a:xfrm>
            <a:off x="6248400" y="4419600"/>
            <a:ext cx="1295400"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fade">
                                      <p:cBhvr>
                                        <p:cTn id="7" dur="2000"/>
                                        <p:tgtEl>
                                          <p:spTgt spid="43013"/>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43019"/>
                                        </p:tgtEl>
                                        <p:attrNameLst>
                                          <p:attrName>style.visibility</p:attrName>
                                        </p:attrNameLst>
                                      </p:cBhvr>
                                      <p:to>
                                        <p:strVal val="visible"/>
                                      </p:to>
                                    </p:set>
                                    <p:anim calcmode="lin" valueType="num">
                                      <p:cBhvr>
                                        <p:cTn id="10" dur="1000" fill="hold"/>
                                        <p:tgtEl>
                                          <p:spTgt spid="43019"/>
                                        </p:tgtEl>
                                        <p:attrNameLst>
                                          <p:attrName>ppt_w</p:attrName>
                                        </p:attrNameLst>
                                      </p:cBhvr>
                                      <p:tavLst>
                                        <p:tav tm="0">
                                          <p:val>
                                            <p:strVal val="#ppt_w+.3"/>
                                          </p:val>
                                        </p:tav>
                                        <p:tav tm="100000">
                                          <p:val>
                                            <p:strVal val="#ppt_w"/>
                                          </p:val>
                                        </p:tav>
                                      </p:tavLst>
                                    </p:anim>
                                    <p:anim calcmode="lin" valueType="num">
                                      <p:cBhvr>
                                        <p:cTn id="11" dur="1000" fill="hold"/>
                                        <p:tgtEl>
                                          <p:spTgt spid="43019"/>
                                        </p:tgtEl>
                                        <p:attrNameLst>
                                          <p:attrName>ppt_h</p:attrName>
                                        </p:attrNameLst>
                                      </p:cBhvr>
                                      <p:tavLst>
                                        <p:tav tm="0">
                                          <p:val>
                                            <p:strVal val="#ppt_h"/>
                                          </p:val>
                                        </p:tav>
                                        <p:tav tm="100000">
                                          <p:val>
                                            <p:strVal val="#ppt_h"/>
                                          </p:val>
                                        </p:tav>
                                      </p:tavLst>
                                    </p:anim>
                                    <p:animEffect transition="in" filter="fade">
                                      <p:cBhvr>
                                        <p:cTn id="12" dur="1000"/>
                                        <p:tgtEl>
                                          <p:spTgt spid="43019"/>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43014"/>
                                        </p:tgtEl>
                                        <p:attrNameLst>
                                          <p:attrName>style.visibility</p:attrName>
                                        </p:attrNameLst>
                                      </p:cBhvr>
                                      <p:to>
                                        <p:strVal val="visible"/>
                                      </p:to>
                                    </p:set>
                                    <p:animEffect transition="in" filter="fade">
                                      <p:cBhvr>
                                        <p:cTn id="16" dur="2000"/>
                                        <p:tgtEl>
                                          <p:spTgt spid="43014"/>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43015"/>
                                        </p:tgtEl>
                                        <p:attrNameLst>
                                          <p:attrName>style.visibility</p:attrName>
                                        </p:attrNameLst>
                                      </p:cBhvr>
                                      <p:to>
                                        <p:strVal val="visible"/>
                                      </p:to>
                                    </p:set>
                                    <p:animEffect transition="in" filter="fade">
                                      <p:cBhvr>
                                        <p:cTn id="20" dur="2000"/>
                                        <p:tgtEl>
                                          <p:spTgt spid="43015"/>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43016"/>
                                        </p:tgtEl>
                                        <p:attrNameLst>
                                          <p:attrName>style.visibility</p:attrName>
                                        </p:attrNameLst>
                                      </p:cBhvr>
                                      <p:to>
                                        <p:strVal val="visible"/>
                                      </p:to>
                                    </p:set>
                                    <p:animEffect transition="in" filter="fade">
                                      <p:cBhvr>
                                        <p:cTn id="24" dur="20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43014" grpId="0"/>
      <p:bldP spid="43015" grpId="0"/>
      <p:bldP spid="430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762000" y="685800"/>
            <a:ext cx="7543800" cy="4968875"/>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Овај квиз је намењен за твој самостални рад за рачунаром.</a:t>
            </a:r>
          </a:p>
          <a:p>
            <a:pPr algn="ctr">
              <a:spcBef>
                <a:spcPct val="50000"/>
              </a:spcBef>
            </a:pPr>
            <a:r>
              <a:rPr lang="sr-Cyrl-CS" sz="3200">
                <a:solidFill>
                  <a:srgbClr val="663300"/>
                </a:solidFill>
              </a:rPr>
              <a:t>Ако знаш одговор идеш даље.</a:t>
            </a:r>
          </a:p>
          <a:p>
            <a:pPr algn="ctr">
              <a:spcBef>
                <a:spcPct val="50000"/>
              </a:spcBef>
            </a:pPr>
            <a:r>
              <a:rPr lang="sr-Cyrl-CS" sz="3200">
                <a:solidFill>
                  <a:srgbClr val="663300"/>
                </a:solidFill>
              </a:rPr>
              <a:t>Ако не знаш одговор научићеш га и још нешто више.</a:t>
            </a:r>
          </a:p>
          <a:p>
            <a:pPr algn="ctr">
              <a:spcBef>
                <a:spcPct val="50000"/>
              </a:spcBef>
            </a:pPr>
            <a:r>
              <a:rPr lang="sr-Cyrl-CS" sz="3200">
                <a:solidFill>
                  <a:srgbClr val="663300"/>
                </a:solidFill>
              </a:rPr>
              <a:t>Сазнаћеш шта ТИ можеш да учиниш за нашу планету.</a:t>
            </a:r>
          </a:p>
          <a:p>
            <a:pPr algn="ctr">
              <a:spcBef>
                <a:spcPct val="50000"/>
              </a:spcBef>
            </a:pPr>
            <a:r>
              <a:rPr lang="sr-Cyrl-CS" sz="3200">
                <a:solidFill>
                  <a:srgbClr val="663300"/>
                </a:solidFill>
              </a:rPr>
              <a:t>СРЕЋНО!</a:t>
            </a:r>
            <a:endParaRPr lang="sr-Latn-CS" sz="3200">
              <a:solidFill>
                <a:srgbClr val="663300"/>
              </a:solidFill>
            </a:endParaRPr>
          </a:p>
        </p:txBody>
      </p:sp>
      <p:sp>
        <p:nvSpPr>
          <p:cNvPr id="25605" name="AutoShape 5">
            <a:hlinkClick r:id="" action="ppaction://hlinkshowjump?jump=nextslide" highlightClick="1"/>
          </p:cNvPr>
          <p:cNvSpPr>
            <a:spLocks noChangeArrowheads="1"/>
          </p:cNvSpPr>
          <p:nvPr/>
        </p:nvSpPr>
        <p:spPr bwMode="auto">
          <a:xfrm>
            <a:off x="7696200" y="6019800"/>
            <a:ext cx="609600" cy="4572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25606" name="Picture 6" descr="j0189231"/>
          <p:cNvPicPr>
            <a:picLocks noChangeAspect="1" noChangeArrowheads="1" noCrop="1"/>
          </p:cNvPicPr>
          <p:nvPr/>
        </p:nvPicPr>
        <p:blipFill>
          <a:blip r:embed="rId2" cstate="print"/>
          <a:srcRect/>
          <a:stretch>
            <a:fillRect/>
          </a:stretch>
        </p:blipFill>
        <p:spPr bwMode="auto">
          <a:xfrm>
            <a:off x="609600" y="5257800"/>
            <a:ext cx="1295400"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fade">
                                      <p:cBhvr>
                                        <p:cTn id="7" dur="1000"/>
                                        <p:tgtEl>
                                          <p:spTgt spid="25606"/>
                                        </p:tgtEl>
                                      </p:cBhvr>
                                    </p:animEffect>
                                    <p:anim calcmode="lin" valueType="num">
                                      <p:cBhvr>
                                        <p:cTn id="8" dur="1000" fill="hold"/>
                                        <p:tgtEl>
                                          <p:spTgt spid="25606"/>
                                        </p:tgtEl>
                                        <p:attrNameLst>
                                          <p:attrName>ppt_x</p:attrName>
                                        </p:attrNameLst>
                                      </p:cBhvr>
                                      <p:tavLst>
                                        <p:tav tm="0">
                                          <p:val>
                                            <p:strVal val="#ppt_x"/>
                                          </p:val>
                                        </p:tav>
                                        <p:tav tm="100000">
                                          <p:val>
                                            <p:strVal val="#ppt_x"/>
                                          </p:val>
                                        </p:tav>
                                      </p:tavLst>
                                    </p:anim>
                                    <p:anim calcmode="lin" valueType="num">
                                      <p:cBhvr>
                                        <p:cTn id="9" dur="900" decel="100000" fill="hold"/>
                                        <p:tgtEl>
                                          <p:spTgt spid="2560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560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5604"/>
                                        </p:tgtEl>
                                        <p:attrNameLst>
                                          <p:attrName>style.visibility</p:attrName>
                                        </p:attrNameLst>
                                      </p:cBhvr>
                                      <p:to>
                                        <p:strVal val="visible"/>
                                      </p:to>
                                    </p:set>
                                    <p:animEffect transition="in" filter="fade">
                                      <p:cBhvr>
                                        <p:cTn id="14" dur="2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44035" name="AutoShape 3">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44036" name="Picture 4" descr="j0299125">
            <a:hlinkClick r:id="rId3" action="ppaction://hlinksldjump"/>
          </p:cNvPr>
          <p:cNvPicPr>
            <a:picLocks noChangeAspect="1" noChangeArrowheads="1"/>
          </p:cNvPicPr>
          <p:nvPr/>
        </p:nvPicPr>
        <p:blipFill>
          <a:blip r:embed="rId4"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44034"/>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44036"/>
                                        </p:tgtEl>
                                        <p:attrNameLst>
                                          <p:attrName>style.visibility</p:attrName>
                                        </p:attrNameLst>
                                      </p:cBhvr>
                                      <p:to>
                                        <p:strVal val="visible"/>
                                      </p:to>
                                    </p:set>
                                    <p:anim calcmode="lin" valueType="num">
                                      <p:cBhvr>
                                        <p:cTn id="10" dur="1000" fill="hold"/>
                                        <p:tgtEl>
                                          <p:spTgt spid="44036"/>
                                        </p:tgtEl>
                                        <p:attrNameLst>
                                          <p:attrName>ppt_w</p:attrName>
                                        </p:attrNameLst>
                                      </p:cBhvr>
                                      <p:tavLst>
                                        <p:tav tm="0">
                                          <p:val>
                                            <p:strVal val="#ppt_w+.3"/>
                                          </p:val>
                                        </p:tav>
                                        <p:tav tm="100000">
                                          <p:val>
                                            <p:strVal val="#ppt_w"/>
                                          </p:val>
                                        </p:tav>
                                      </p:tavLst>
                                    </p:anim>
                                    <p:anim calcmode="lin" valueType="num">
                                      <p:cBhvr>
                                        <p:cTn id="11" dur="1000" fill="hold"/>
                                        <p:tgtEl>
                                          <p:spTgt spid="44036"/>
                                        </p:tgtEl>
                                        <p:attrNameLst>
                                          <p:attrName>ppt_h</p:attrName>
                                        </p:attrNameLst>
                                      </p:cBhvr>
                                      <p:tavLst>
                                        <p:tav tm="0">
                                          <p:val>
                                            <p:strVal val="#ppt_h"/>
                                          </p:val>
                                        </p:tav>
                                        <p:tav tm="100000">
                                          <p:val>
                                            <p:strVal val="#ppt_h"/>
                                          </p:val>
                                        </p:tav>
                                      </p:tavLst>
                                    </p:anim>
                                    <p:animEffect transition="in" filter="fade">
                                      <p:cBhvr>
                                        <p:cTn id="12" dur="10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45059" name="Picture 3" descr="j0299125">
            <a:hlinkClick r:id="rId2" action="ppaction://hlinksldjump"/>
          </p:cNvPr>
          <p:cNvPicPr>
            <a:picLocks noChangeAspect="1" noChangeArrowheads="1"/>
          </p:cNvPicPr>
          <p:nvPr/>
        </p:nvPicPr>
        <p:blipFill>
          <a:blip r:embed="rId3"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45058"/>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45059"/>
                                        </p:tgtEl>
                                        <p:attrNameLst>
                                          <p:attrName>style.visibility</p:attrName>
                                        </p:attrNameLst>
                                      </p:cBhvr>
                                      <p:to>
                                        <p:strVal val="visible"/>
                                      </p:to>
                                    </p:set>
                                    <p:anim calcmode="lin" valueType="num">
                                      <p:cBhvr>
                                        <p:cTn id="10" dur="1000" fill="hold"/>
                                        <p:tgtEl>
                                          <p:spTgt spid="45059"/>
                                        </p:tgtEl>
                                        <p:attrNameLst>
                                          <p:attrName>ppt_w</p:attrName>
                                        </p:attrNameLst>
                                      </p:cBhvr>
                                      <p:tavLst>
                                        <p:tav tm="0">
                                          <p:val>
                                            <p:strVal val="#ppt_w+.3"/>
                                          </p:val>
                                        </p:tav>
                                        <p:tav tm="100000">
                                          <p:val>
                                            <p:strVal val="#ppt_w"/>
                                          </p:val>
                                        </p:tav>
                                      </p:tavLst>
                                    </p:anim>
                                    <p:anim calcmode="lin" valueType="num">
                                      <p:cBhvr>
                                        <p:cTn id="11" dur="1000" fill="hold"/>
                                        <p:tgtEl>
                                          <p:spTgt spid="45059"/>
                                        </p:tgtEl>
                                        <p:attrNameLst>
                                          <p:attrName>ppt_h</p:attrName>
                                        </p:attrNameLst>
                                      </p:cBhvr>
                                      <p:tavLst>
                                        <p:tav tm="0">
                                          <p:val>
                                            <p:strVal val="#ppt_h"/>
                                          </p:val>
                                        </p:tav>
                                        <p:tav tm="100000">
                                          <p:val>
                                            <p:strVal val="#ppt_h"/>
                                          </p:val>
                                        </p:tav>
                                      </p:tavLst>
                                    </p:anim>
                                    <p:animEffect transition="in" filter="fade">
                                      <p:cBhvr>
                                        <p:cTn id="12" dur="10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533400" y="762000"/>
            <a:ext cx="7086600" cy="301625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Звучи невероватно,али половина ствари које бацамо сваког дана може бити рециклирано.То је довољно ђубрета да испуни фудбалски стадион од врха до дна свакога дана.</a:t>
            </a:r>
            <a:endParaRPr lang="sr-Latn-CS" sz="3200">
              <a:solidFill>
                <a:srgbClr val="663300"/>
              </a:solidFill>
            </a:endParaRPr>
          </a:p>
        </p:txBody>
      </p:sp>
      <p:pic>
        <p:nvPicPr>
          <p:cNvPr id="46085" name="Picture 5" descr="j0236240">
            <a:hlinkClick r:id="rId2" action="ppaction://hlinksldjump"/>
          </p:cNvPr>
          <p:cNvPicPr>
            <a:picLocks noChangeAspect="1" noChangeArrowheads="1" noCrop="1"/>
          </p:cNvPicPr>
          <p:nvPr/>
        </p:nvPicPr>
        <p:blipFill>
          <a:blip r:embed="rId3" cstate="print"/>
          <a:srcRect/>
          <a:stretch>
            <a:fillRect/>
          </a:stretch>
        </p:blipFill>
        <p:spPr bwMode="auto">
          <a:xfrm>
            <a:off x="3810000" y="4114800"/>
            <a:ext cx="990600" cy="990600"/>
          </a:xfrm>
          <a:prstGeom prst="rect">
            <a:avLst/>
          </a:prstGeom>
          <a:noFill/>
        </p:spPr>
      </p:pic>
      <p:sp>
        <p:nvSpPr>
          <p:cNvPr id="46086" name="Text Box 6"/>
          <p:cNvSpPr txBox="1">
            <a:spLocks noChangeArrowheads="1"/>
          </p:cNvSpPr>
          <p:nvPr/>
        </p:nvSpPr>
        <p:spPr bwMode="auto">
          <a:xfrm>
            <a:off x="1905000" y="5334000"/>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46087" name="AutoShape 7">
            <a:hlinkClick r:id="rId4" action="ppaction://hlinksldjump" highlightClick="1"/>
          </p:cNvPr>
          <p:cNvSpPr>
            <a:spLocks noChangeArrowheads="1"/>
          </p:cNvSpPr>
          <p:nvPr/>
        </p:nvSpPr>
        <p:spPr bwMode="auto">
          <a:xfrm>
            <a:off x="7848600" y="6019800"/>
            <a:ext cx="6096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46088" name="Picture 8" descr="j0336591"/>
          <p:cNvPicPr>
            <a:picLocks noChangeAspect="1" noChangeArrowheads="1" noCrop="1"/>
          </p:cNvPicPr>
          <p:nvPr/>
        </p:nvPicPr>
        <p:blipFill>
          <a:blip r:embed="rId5" cstate="print"/>
          <a:srcRect/>
          <a:stretch>
            <a:fillRect/>
          </a:stretch>
        </p:blipFill>
        <p:spPr bwMode="auto">
          <a:xfrm>
            <a:off x="6934200" y="3352800"/>
            <a:ext cx="1676400" cy="1676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6088"/>
                                        </p:tgtEl>
                                        <p:attrNameLst>
                                          <p:attrName>style.visibility</p:attrName>
                                        </p:attrNameLst>
                                      </p:cBhvr>
                                      <p:to>
                                        <p:strVal val="visible"/>
                                      </p:to>
                                    </p:set>
                                    <p:anim calcmode="lin" valueType="num">
                                      <p:cBhvr>
                                        <p:cTn id="7" dur="1000" fill="hold"/>
                                        <p:tgtEl>
                                          <p:spTgt spid="46088"/>
                                        </p:tgtEl>
                                        <p:attrNameLst>
                                          <p:attrName>ppt_w</p:attrName>
                                        </p:attrNameLst>
                                      </p:cBhvr>
                                      <p:tavLst>
                                        <p:tav tm="0">
                                          <p:val>
                                            <p:strVal val="#ppt_w+.3"/>
                                          </p:val>
                                        </p:tav>
                                        <p:tav tm="100000">
                                          <p:val>
                                            <p:strVal val="#ppt_w"/>
                                          </p:val>
                                        </p:tav>
                                      </p:tavLst>
                                    </p:anim>
                                    <p:anim calcmode="lin" valueType="num">
                                      <p:cBhvr>
                                        <p:cTn id="8" dur="1000" fill="hold"/>
                                        <p:tgtEl>
                                          <p:spTgt spid="46088"/>
                                        </p:tgtEl>
                                        <p:attrNameLst>
                                          <p:attrName>ppt_h</p:attrName>
                                        </p:attrNameLst>
                                      </p:cBhvr>
                                      <p:tavLst>
                                        <p:tav tm="0">
                                          <p:val>
                                            <p:strVal val="#ppt_h"/>
                                          </p:val>
                                        </p:tav>
                                        <p:tav tm="100000">
                                          <p:val>
                                            <p:strVal val="#ppt_h"/>
                                          </p:val>
                                        </p:tav>
                                      </p:tavLst>
                                    </p:anim>
                                    <p:animEffect transition="in" filter="fade">
                                      <p:cBhvr>
                                        <p:cTn id="9" dur="1000"/>
                                        <p:tgtEl>
                                          <p:spTgt spid="46088"/>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6084"/>
                                        </p:tgtEl>
                                        <p:attrNameLst>
                                          <p:attrName>style.visibility</p:attrName>
                                        </p:attrNameLst>
                                      </p:cBhvr>
                                      <p:to>
                                        <p:strVal val="visible"/>
                                      </p:to>
                                    </p:set>
                                    <p:animEffect transition="in" filter="fade">
                                      <p:cBhvr>
                                        <p:cTn id="13" dur="2000"/>
                                        <p:tgtEl>
                                          <p:spTgt spid="46084"/>
                                        </p:tgtEl>
                                      </p:cBhvr>
                                    </p:animEffect>
                                  </p:childTnLst>
                                </p:cTn>
                              </p:par>
                            </p:childTnLst>
                          </p:cTn>
                        </p:par>
                        <p:par>
                          <p:cTn id="14" fill="hold">
                            <p:stCondLst>
                              <p:cond delay="3000"/>
                            </p:stCondLst>
                            <p:childTnLst>
                              <p:par>
                                <p:cTn id="15" presetID="19" presetClass="entr" presetSubtype="10" fill="hold" grpId="0" nodeType="afterEffect">
                                  <p:stCondLst>
                                    <p:cond delay="0"/>
                                  </p:stCondLst>
                                  <p:childTnLst>
                                    <p:set>
                                      <p:cBhvr>
                                        <p:cTn id="16" dur="1" fill="hold">
                                          <p:stCondLst>
                                            <p:cond delay="0"/>
                                          </p:stCondLst>
                                        </p:cTn>
                                        <p:tgtEl>
                                          <p:spTgt spid="46086"/>
                                        </p:tgtEl>
                                        <p:attrNameLst>
                                          <p:attrName>style.visibility</p:attrName>
                                        </p:attrNameLst>
                                      </p:cBhvr>
                                      <p:to>
                                        <p:strVal val="visible"/>
                                      </p:to>
                                    </p:set>
                                    <p:anim calcmode="lin" valueType="num">
                                      <p:cBhvr>
                                        <p:cTn id="17" dur="5000" fill="hold"/>
                                        <p:tgtEl>
                                          <p:spTgt spid="46086"/>
                                        </p:tgtEl>
                                        <p:attrNameLst>
                                          <p:attrName>ppt_w</p:attrName>
                                        </p:attrNameLst>
                                      </p:cBhvr>
                                      <p:tavLst>
                                        <p:tav tm="0" fmla="#ppt_w*sin(2.5*pi*$)">
                                          <p:val>
                                            <p:fltVal val="0"/>
                                          </p:val>
                                        </p:tav>
                                        <p:tav tm="100000">
                                          <p:val>
                                            <p:fltVal val="1"/>
                                          </p:val>
                                        </p:tav>
                                      </p:tavLst>
                                    </p:anim>
                                    <p:anim calcmode="lin" valueType="num">
                                      <p:cBhvr>
                                        <p:cTn id="18" dur="5000" fill="hold"/>
                                        <p:tgtEl>
                                          <p:spTgt spid="46086"/>
                                        </p:tgtEl>
                                        <p:attrNameLst>
                                          <p:attrName>ppt_h</p:attrName>
                                        </p:attrNameLst>
                                      </p:cBhvr>
                                      <p:tavLst>
                                        <p:tav tm="0">
                                          <p:val>
                                            <p:strVal val="#ppt_h"/>
                                          </p:val>
                                        </p:tav>
                                        <p:tav tm="100000">
                                          <p:val>
                                            <p:strVal val="#ppt_h"/>
                                          </p:val>
                                        </p:tav>
                                      </p:tavLst>
                                    </p:anim>
                                  </p:childTnLst>
                                </p:cTn>
                              </p:par>
                              <p:par>
                                <p:cTn id="19" presetID="50" presetClass="entr" presetSubtype="0" decel="100000" fill="hold" nodeType="withEffect">
                                  <p:stCondLst>
                                    <p:cond delay="0"/>
                                  </p:stCondLst>
                                  <p:childTnLst>
                                    <p:set>
                                      <p:cBhvr>
                                        <p:cTn id="20" dur="1" fill="hold">
                                          <p:stCondLst>
                                            <p:cond delay="0"/>
                                          </p:stCondLst>
                                        </p:cTn>
                                        <p:tgtEl>
                                          <p:spTgt spid="46085"/>
                                        </p:tgtEl>
                                        <p:attrNameLst>
                                          <p:attrName>style.visibility</p:attrName>
                                        </p:attrNameLst>
                                      </p:cBhvr>
                                      <p:to>
                                        <p:strVal val="visible"/>
                                      </p:to>
                                    </p:set>
                                    <p:anim calcmode="lin" valueType="num">
                                      <p:cBhvr>
                                        <p:cTn id="21" dur="1000" fill="hold"/>
                                        <p:tgtEl>
                                          <p:spTgt spid="46085"/>
                                        </p:tgtEl>
                                        <p:attrNameLst>
                                          <p:attrName>ppt_w</p:attrName>
                                        </p:attrNameLst>
                                      </p:cBhvr>
                                      <p:tavLst>
                                        <p:tav tm="0">
                                          <p:val>
                                            <p:strVal val="#ppt_w+.3"/>
                                          </p:val>
                                        </p:tav>
                                        <p:tav tm="100000">
                                          <p:val>
                                            <p:strVal val="#ppt_w"/>
                                          </p:val>
                                        </p:tav>
                                      </p:tavLst>
                                    </p:anim>
                                    <p:anim calcmode="lin" valueType="num">
                                      <p:cBhvr>
                                        <p:cTn id="22" dur="1000" fill="hold"/>
                                        <p:tgtEl>
                                          <p:spTgt spid="46085"/>
                                        </p:tgtEl>
                                        <p:attrNameLst>
                                          <p:attrName>ppt_h</p:attrName>
                                        </p:attrNameLst>
                                      </p:cBhvr>
                                      <p:tavLst>
                                        <p:tav tm="0">
                                          <p:val>
                                            <p:strVal val="#ppt_h"/>
                                          </p:val>
                                        </p:tav>
                                        <p:tav tm="100000">
                                          <p:val>
                                            <p:strVal val="#ppt_h"/>
                                          </p:val>
                                        </p:tav>
                                      </p:tavLst>
                                    </p:anim>
                                    <p:animEffect transition="in" filter="fade">
                                      <p:cBhvr>
                                        <p:cTn id="23" dur="1000"/>
                                        <p:tgtEl>
                                          <p:spTgt spid="46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0" y="457200"/>
            <a:ext cx="8991600" cy="5646738"/>
          </a:xfrm>
          <a:prstGeom prst="rect">
            <a:avLst/>
          </a:prstGeom>
          <a:noFill/>
          <a:ln w="9525">
            <a:noFill/>
            <a:miter lim="800000"/>
            <a:headEnd/>
            <a:tailEnd/>
          </a:ln>
          <a:effectLst/>
        </p:spPr>
        <p:txBody>
          <a:bodyPr>
            <a:spAutoFit/>
          </a:bodyPr>
          <a:lstStyle/>
          <a:p>
            <a:pPr>
              <a:spcBef>
                <a:spcPct val="50000"/>
              </a:spcBef>
            </a:pPr>
            <a:r>
              <a:rPr lang="sr-Cyrl-CS" sz="2800">
                <a:solidFill>
                  <a:srgbClr val="663300"/>
                </a:solidFill>
              </a:rPr>
              <a:t>Ум</a:t>
            </a:r>
            <a:r>
              <a:rPr lang="en-US" sz="2800">
                <a:solidFill>
                  <a:srgbClr val="663300"/>
                </a:solidFill>
              </a:rPr>
              <a:t>e</a:t>
            </a:r>
            <a:r>
              <a:rPr lang="sr-Cyrl-CS" sz="2800">
                <a:solidFill>
                  <a:srgbClr val="663300"/>
                </a:solidFill>
              </a:rPr>
              <a:t>сто да бацаш старе ствари можеш да нађеш нови дом за њих.Поклони некоме старе играчке којима се више не играш.</a:t>
            </a:r>
            <a:endParaRPr lang="en-US" sz="2800">
              <a:solidFill>
                <a:srgbClr val="663300"/>
              </a:solidFill>
            </a:endParaRPr>
          </a:p>
          <a:p>
            <a:pPr>
              <a:spcBef>
                <a:spcPct val="50000"/>
              </a:spcBef>
            </a:pPr>
            <a:endParaRPr lang="en-US" sz="2800">
              <a:solidFill>
                <a:srgbClr val="663300"/>
              </a:solidFill>
            </a:endParaRPr>
          </a:p>
          <a:p>
            <a:pPr>
              <a:spcBef>
                <a:spcPct val="50000"/>
              </a:spcBef>
            </a:pPr>
            <a:endParaRPr lang="en-US" sz="2800">
              <a:solidFill>
                <a:srgbClr val="663300"/>
              </a:solidFill>
            </a:endParaRPr>
          </a:p>
          <a:p>
            <a:pPr>
              <a:spcBef>
                <a:spcPct val="50000"/>
              </a:spcBef>
            </a:pPr>
            <a:r>
              <a:rPr lang="sr-Cyrl-CS" sz="2800">
                <a:solidFill>
                  <a:srgbClr val="663300"/>
                </a:solidFill>
              </a:rPr>
              <a:t>Претражи свој плакар,таван,подрум...погледај чак и испод кревета!Пронажи ствари које теби више не требају,а које би други волео да има.</a:t>
            </a:r>
          </a:p>
          <a:p>
            <a:pPr>
              <a:spcBef>
                <a:spcPct val="50000"/>
              </a:spcBef>
            </a:pPr>
            <a:r>
              <a:rPr lang="sr-Cyrl-CS" sz="2800">
                <a:solidFill>
                  <a:srgbClr val="663300"/>
                </a:solidFill>
              </a:rPr>
              <a:t>Ако оно што ти више не треба поклониш неком другом ,уместо да бацаш,правићеш мање ђубрета и сачувати драгоцена природна богатства.</a:t>
            </a:r>
            <a:endParaRPr lang="sr-Latn-CS" sz="2800">
              <a:solidFill>
                <a:srgbClr val="663300"/>
              </a:solidFill>
            </a:endParaRPr>
          </a:p>
        </p:txBody>
      </p:sp>
      <p:sp>
        <p:nvSpPr>
          <p:cNvPr id="47109" name="AutoShape 5">
            <a:hlinkClick r:id="" action="ppaction://hlinkshowjump?jump=nextslide" highlightClick="1"/>
          </p:cNvPr>
          <p:cNvSpPr>
            <a:spLocks noChangeArrowheads="1"/>
          </p:cNvSpPr>
          <p:nvPr/>
        </p:nvSpPr>
        <p:spPr bwMode="auto">
          <a:xfrm>
            <a:off x="7467600" y="58674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47110" name="Picture 6" descr="j0283731"/>
          <p:cNvPicPr>
            <a:picLocks noChangeAspect="1" noChangeArrowheads="1" noCrop="1"/>
          </p:cNvPicPr>
          <p:nvPr/>
        </p:nvPicPr>
        <p:blipFill>
          <a:blip r:embed="rId2" cstate="print"/>
          <a:srcRect/>
          <a:stretch>
            <a:fillRect/>
          </a:stretch>
        </p:blipFill>
        <p:spPr bwMode="auto">
          <a:xfrm>
            <a:off x="3505200" y="2133600"/>
            <a:ext cx="1295400"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7110"/>
                                        </p:tgtEl>
                                        <p:attrNameLst>
                                          <p:attrName>style.visibility</p:attrName>
                                        </p:attrNameLst>
                                      </p:cBhvr>
                                      <p:to>
                                        <p:strVal val="visible"/>
                                      </p:to>
                                    </p:set>
                                    <p:anim calcmode="lin" valueType="num">
                                      <p:cBhvr>
                                        <p:cTn id="7" dur="1000" fill="hold"/>
                                        <p:tgtEl>
                                          <p:spTgt spid="47110"/>
                                        </p:tgtEl>
                                        <p:attrNameLst>
                                          <p:attrName>ppt_w</p:attrName>
                                        </p:attrNameLst>
                                      </p:cBhvr>
                                      <p:tavLst>
                                        <p:tav tm="0">
                                          <p:val>
                                            <p:strVal val="#ppt_w+.3"/>
                                          </p:val>
                                        </p:tav>
                                        <p:tav tm="100000">
                                          <p:val>
                                            <p:strVal val="#ppt_w"/>
                                          </p:val>
                                        </p:tav>
                                      </p:tavLst>
                                    </p:anim>
                                    <p:anim calcmode="lin" valueType="num">
                                      <p:cBhvr>
                                        <p:cTn id="8" dur="1000" fill="hold"/>
                                        <p:tgtEl>
                                          <p:spTgt spid="47110"/>
                                        </p:tgtEl>
                                        <p:attrNameLst>
                                          <p:attrName>ppt_h</p:attrName>
                                        </p:attrNameLst>
                                      </p:cBhvr>
                                      <p:tavLst>
                                        <p:tav tm="0">
                                          <p:val>
                                            <p:strVal val="#ppt_h"/>
                                          </p:val>
                                        </p:tav>
                                        <p:tav tm="100000">
                                          <p:val>
                                            <p:strVal val="#ppt_h"/>
                                          </p:val>
                                        </p:tav>
                                      </p:tavLst>
                                    </p:anim>
                                    <p:animEffect transition="in" filter="fade">
                                      <p:cBhvr>
                                        <p:cTn id="9" dur="1000"/>
                                        <p:tgtEl>
                                          <p:spTgt spid="47110"/>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7108"/>
                                        </p:tgtEl>
                                        <p:attrNameLst>
                                          <p:attrName>style.visibility</p:attrName>
                                        </p:attrNameLst>
                                      </p:cBhvr>
                                      <p:to>
                                        <p:strVal val="visible"/>
                                      </p:to>
                                    </p:set>
                                    <p:animEffect transition="in" filter="fade">
                                      <p:cBhvr>
                                        <p:cTn id="13" dur="2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381000" y="381000"/>
            <a:ext cx="7620000" cy="1554163"/>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5.Колико се пластичних флаша које се бацају сваког дана може поново употребити?</a:t>
            </a:r>
            <a:endParaRPr lang="sr-Latn-CS" sz="3200">
              <a:solidFill>
                <a:srgbClr val="663300"/>
              </a:solidFill>
            </a:endParaRPr>
          </a:p>
        </p:txBody>
      </p:sp>
      <p:sp>
        <p:nvSpPr>
          <p:cNvPr id="48133" name="Text Box 5">
            <a:hlinkClick r:id="rId2" action="ppaction://hlinksldjump"/>
          </p:cNvPr>
          <p:cNvSpPr txBox="1">
            <a:spLocks noChangeArrowheads="1"/>
          </p:cNvSpPr>
          <p:nvPr/>
        </p:nvSpPr>
        <p:spPr bwMode="auto">
          <a:xfrm>
            <a:off x="381000" y="2362200"/>
            <a:ext cx="80772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а)Довољно да се напуни један камион.</a:t>
            </a:r>
            <a:endParaRPr lang="sr-Latn-CS" sz="3200">
              <a:solidFill>
                <a:srgbClr val="663300"/>
              </a:solidFill>
            </a:endParaRPr>
          </a:p>
        </p:txBody>
      </p:sp>
      <p:sp>
        <p:nvSpPr>
          <p:cNvPr id="48134" name="Text Box 6">
            <a:hlinkClick r:id="rId2" action="ppaction://hlinksldjump"/>
          </p:cNvPr>
          <p:cNvSpPr txBox="1">
            <a:spLocks noChangeArrowheads="1"/>
          </p:cNvSpPr>
          <p:nvPr/>
        </p:nvSpPr>
        <p:spPr bwMode="auto">
          <a:xfrm>
            <a:off x="381000" y="3505200"/>
            <a:ext cx="87630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б)Довољно да се напуни једно складиште.</a:t>
            </a:r>
            <a:endParaRPr lang="sr-Latn-CS" sz="3200">
              <a:solidFill>
                <a:srgbClr val="663300"/>
              </a:solidFill>
            </a:endParaRPr>
          </a:p>
        </p:txBody>
      </p:sp>
      <p:sp>
        <p:nvSpPr>
          <p:cNvPr id="48135" name="Text Box 7">
            <a:hlinkClick r:id="rId3" action="ppaction://hlinksldjump"/>
          </p:cNvPr>
          <p:cNvSpPr txBox="1">
            <a:spLocks noChangeArrowheads="1"/>
          </p:cNvSpPr>
          <p:nvPr/>
        </p:nvSpPr>
        <p:spPr bwMode="auto">
          <a:xfrm>
            <a:off x="228600" y="4572000"/>
            <a:ext cx="83058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в)Онолико колико има укупно људи у једној земљи.</a:t>
            </a:r>
            <a:endParaRPr lang="sr-Latn-CS" sz="3200">
              <a:solidFill>
                <a:srgbClr val="663300"/>
              </a:solidFill>
            </a:endParaRPr>
          </a:p>
        </p:txBody>
      </p:sp>
      <p:sp>
        <p:nvSpPr>
          <p:cNvPr id="48136" name="AutoShape 8">
            <a:hlinkClick r:id="rId4" action="ppaction://hlinksldjump" highlightClick="1"/>
          </p:cNvPr>
          <p:cNvSpPr>
            <a:spLocks noChangeArrowheads="1"/>
          </p:cNvSpPr>
          <p:nvPr/>
        </p:nvSpPr>
        <p:spPr bwMode="auto">
          <a:xfrm>
            <a:off x="228600" y="6019800"/>
            <a:ext cx="609600" cy="5334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48137" name="Picture 9" descr="j0309804"/>
          <p:cNvPicPr>
            <a:picLocks noChangeAspect="1" noChangeArrowheads="1" noCrop="1"/>
          </p:cNvPicPr>
          <p:nvPr/>
        </p:nvPicPr>
        <p:blipFill>
          <a:blip r:embed="rId5" cstate="print"/>
          <a:srcRect/>
          <a:stretch>
            <a:fillRect/>
          </a:stretch>
        </p:blipFill>
        <p:spPr bwMode="auto">
          <a:xfrm>
            <a:off x="6400800" y="5334000"/>
            <a:ext cx="1295400"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8137"/>
                                        </p:tgtEl>
                                        <p:attrNameLst>
                                          <p:attrName>style.visibility</p:attrName>
                                        </p:attrNameLst>
                                      </p:cBhvr>
                                      <p:to>
                                        <p:strVal val="visible"/>
                                      </p:to>
                                    </p:set>
                                    <p:anim calcmode="lin" valueType="num">
                                      <p:cBhvr>
                                        <p:cTn id="7" dur="1000" fill="hold"/>
                                        <p:tgtEl>
                                          <p:spTgt spid="48137"/>
                                        </p:tgtEl>
                                        <p:attrNameLst>
                                          <p:attrName>ppt_w</p:attrName>
                                        </p:attrNameLst>
                                      </p:cBhvr>
                                      <p:tavLst>
                                        <p:tav tm="0">
                                          <p:val>
                                            <p:strVal val="#ppt_w+.3"/>
                                          </p:val>
                                        </p:tav>
                                        <p:tav tm="100000">
                                          <p:val>
                                            <p:strVal val="#ppt_w"/>
                                          </p:val>
                                        </p:tav>
                                      </p:tavLst>
                                    </p:anim>
                                    <p:anim calcmode="lin" valueType="num">
                                      <p:cBhvr>
                                        <p:cTn id="8" dur="1000" fill="hold"/>
                                        <p:tgtEl>
                                          <p:spTgt spid="48137"/>
                                        </p:tgtEl>
                                        <p:attrNameLst>
                                          <p:attrName>ppt_h</p:attrName>
                                        </p:attrNameLst>
                                      </p:cBhvr>
                                      <p:tavLst>
                                        <p:tav tm="0">
                                          <p:val>
                                            <p:strVal val="#ppt_h"/>
                                          </p:val>
                                        </p:tav>
                                        <p:tav tm="100000">
                                          <p:val>
                                            <p:strVal val="#ppt_h"/>
                                          </p:val>
                                        </p:tav>
                                      </p:tavLst>
                                    </p:anim>
                                    <p:animEffect transition="in" filter="fade">
                                      <p:cBhvr>
                                        <p:cTn id="9" dur="1000"/>
                                        <p:tgtEl>
                                          <p:spTgt spid="48137"/>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48132"/>
                                        </p:tgtEl>
                                        <p:attrNameLst>
                                          <p:attrName>style.visibility</p:attrName>
                                        </p:attrNameLst>
                                      </p:cBhvr>
                                      <p:to>
                                        <p:strVal val="visible"/>
                                      </p:to>
                                    </p:set>
                                    <p:animEffect transition="in" filter="fade">
                                      <p:cBhvr>
                                        <p:cTn id="12" dur="2000"/>
                                        <p:tgtEl>
                                          <p:spTgt spid="4813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48133"/>
                                        </p:tgtEl>
                                        <p:attrNameLst>
                                          <p:attrName>style.visibility</p:attrName>
                                        </p:attrNameLst>
                                      </p:cBhvr>
                                      <p:to>
                                        <p:strVal val="visible"/>
                                      </p:to>
                                    </p:set>
                                    <p:animEffect transition="in" filter="fade">
                                      <p:cBhvr>
                                        <p:cTn id="16" dur="2000"/>
                                        <p:tgtEl>
                                          <p:spTgt spid="48133"/>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48134"/>
                                        </p:tgtEl>
                                        <p:attrNameLst>
                                          <p:attrName>style.visibility</p:attrName>
                                        </p:attrNameLst>
                                      </p:cBhvr>
                                      <p:to>
                                        <p:strVal val="visible"/>
                                      </p:to>
                                    </p:set>
                                    <p:animEffect transition="in" filter="fade">
                                      <p:cBhvr>
                                        <p:cTn id="20" dur="2000"/>
                                        <p:tgtEl>
                                          <p:spTgt spid="48134"/>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48135"/>
                                        </p:tgtEl>
                                        <p:attrNameLst>
                                          <p:attrName>style.visibility</p:attrName>
                                        </p:attrNameLst>
                                      </p:cBhvr>
                                      <p:to>
                                        <p:strVal val="visible"/>
                                      </p:to>
                                    </p:set>
                                    <p:animEffect transition="in" filter="fade">
                                      <p:cBhvr>
                                        <p:cTn id="24" dur="2000"/>
                                        <p:tgtEl>
                                          <p:spTgt spid="48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3" grpId="0"/>
      <p:bldP spid="48134" grpId="0"/>
      <p:bldP spid="481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50179" name="AutoShape 3">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50180" name="Picture 4" descr="j0299125">
            <a:hlinkClick r:id="rId3" action="ppaction://hlinksldjump"/>
          </p:cNvPr>
          <p:cNvPicPr>
            <a:picLocks noChangeAspect="1" noChangeArrowheads="1"/>
          </p:cNvPicPr>
          <p:nvPr/>
        </p:nvPicPr>
        <p:blipFill>
          <a:blip r:embed="rId4"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0178"/>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50180"/>
                                        </p:tgtEl>
                                        <p:attrNameLst>
                                          <p:attrName>style.visibility</p:attrName>
                                        </p:attrNameLst>
                                      </p:cBhvr>
                                      <p:to>
                                        <p:strVal val="visible"/>
                                      </p:to>
                                    </p:set>
                                    <p:anim calcmode="lin" valueType="num">
                                      <p:cBhvr>
                                        <p:cTn id="10" dur="1000" fill="hold"/>
                                        <p:tgtEl>
                                          <p:spTgt spid="50180"/>
                                        </p:tgtEl>
                                        <p:attrNameLst>
                                          <p:attrName>ppt_w</p:attrName>
                                        </p:attrNameLst>
                                      </p:cBhvr>
                                      <p:tavLst>
                                        <p:tav tm="0">
                                          <p:val>
                                            <p:strVal val="#ppt_w+.3"/>
                                          </p:val>
                                        </p:tav>
                                        <p:tav tm="100000">
                                          <p:val>
                                            <p:strVal val="#ppt_w"/>
                                          </p:val>
                                        </p:tav>
                                      </p:tavLst>
                                    </p:anim>
                                    <p:anim calcmode="lin" valueType="num">
                                      <p:cBhvr>
                                        <p:cTn id="11" dur="1000" fill="hold"/>
                                        <p:tgtEl>
                                          <p:spTgt spid="50180"/>
                                        </p:tgtEl>
                                        <p:attrNameLst>
                                          <p:attrName>ppt_h</p:attrName>
                                        </p:attrNameLst>
                                      </p:cBhvr>
                                      <p:tavLst>
                                        <p:tav tm="0">
                                          <p:val>
                                            <p:strVal val="#ppt_h"/>
                                          </p:val>
                                        </p:tav>
                                        <p:tav tm="100000">
                                          <p:val>
                                            <p:strVal val="#ppt_h"/>
                                          </p:val>
                                        </p:tav>
                                      </p:tavLst>
                                    </p:anim>
                                    <p:animEffect transition="in" filter="fade">
                                      <p:cBhvr>
                                        <p:cTn id="12" dur="10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51203" name="Picture 3" descr="j0299125">
            <a:hlinkClick r:id="rId2" action="ppaction://hlinksldjump"/>
          </p:cNvPr>
          <p:cNvPicPr>
            <a:picLocks noChangeAspect="1" noChangeArrowheads="1"/>
          </p:cNvPicPr>
          <p:nvPr/>
        </p:nvPicPr>
        <p:blipFill>
          <a:blip r:embed="rId3"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1202"/>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51203"/>
                                        </p:tgtEl>
                                        <p:attrNameLst>
                                          <p:attrName>style.visibility</p:attrName>
                                        </p:attrNameLst>
                                      </p:cBhvr>
                                      <p:to>
                                        <p:strVal val="visible"/>
                                      </p:to>
                                    </p:set>
                                    <p:anim calcmode="lin" valueType="num">
                                      <p:cBhvr>
                                        <p:cTn id="10" dur="1000" fill="hold"/>
                                        <p:tgtEl>
                                          <p:spTgt spid="51203"/>
                                        </p:tgtEl>
                                        <p:attrNameLst>
                                          <p:attrName>ppt_w</p:attrName>
                                        </p:attrNameLst>
                                      </p:cBhvr>
                                      <p:tavLst>
                                        <p:tav tm="0">
                                          <p:val>
                                            <p:strVal val="#ppt_w+.3"/>
                                          </p:val>
                                        </p:tav>
                                        <p:tav tm="100000">
                                          <p:val>
                                            <p:strVal val="#ppt_w"/>
                                          </p:val>
                                        </p:tav>
                                      </p:tavLst>
                                    </p:anim>
                                    <p:anim calcmode="lin" valueType="num">
                                      <p:cBhvr>
                                        <p:cTn id="11" dur="1000" fill="hold"/>
                                        <p:tgtEl>
                                          <p:spTgt spid="51203"/>
                                        </p:tgtEl>
                                        <p:attrNameLst>
                                          <p:attrName>ppt_h</p:attrName>
                                        </p:attrNameLst>
                                      </p:cBhvr>
                                      <p:tavLst>
                                        <p:tav tm="0">
                                          <p:val>
                                            <p:strVal val="#ppt_h"/>
                                          </p:val>
                                        </p:tav>
                                        <p:tav tm="100000">
                                          <p:val>
                                            <p:strVal val="#ppt_h"/>
                                          </p:val>
                                        </p:tav>
                                      </p:tavLst>
                                    </p:anim>
                                    <p:animEffect transition="in" filter="fade">
                                      <p:cBhvr>
                                        <p:cTn id="12" dur="10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ChangeArrowheads="1"/>
          </p:cNvSpPr>
          <p:nvPr/>
        </p:nvSpPr>
        <p:spPr bwMode="auto">
          <a:xfrm>
            <a:off x="152400" y="0"/>
            <a:ext cx="7696200" cy="5751513"/>
          </a:xfrm>
          <a:prstGeom prst="rect">
            <a:avLst/>
          </a:prstGeom>
          <a:noFill/>
          <a:ln w="9525">
            <a:noFill/>
            <a:miter lim="800000"/>
            <a:headEnd/>
            <a:tailEnd/>
          </a:ln>
          <a:effectLst/>
        </p:spPr>
        <p:txBody>
          <a:bodyPr>
            <a:spAutoFit/>
          </a:bodyPr>
          <a:lstStyle/>
          <a:p>
            <a:pPr algn="ctr">
              <a:spcBef>
                <a:spcPct val="50000"/>
              </a:spcBef>
            </a:pPr>
            <a:r>
              <a:rPr lang="sr-Cyrl-CS" sz="2400">
                <a:solidFill>
                  <a:srgbClr val="663300"/>
                </a:solidFill>
              </a:rPr>
              <a:t>Невероватно је ,али може се поново употребити онолико флаша колико има људи у једној земљи.</a:t>
            </a:r>
          </a:p>
          <a:p>
            <a:pPr algn="ctr">
              <a:spcBef>
                <a:spcPct val="50000"/>
              </a:spcBef>
            </a:pPr>
            <a:r>
              <a:rPr lang="sr-Cyrl-CS" sz="2400">
                <a:solidFill>
                  <a:srgbClr val="663300"/>
                </a:solidFill>
              </a:rPr>
              <a:t>Много пре твог рођења,када су твоји бака и дека били деца,нису постојале папирнате салвете и  папирнати убруси.Људи су употребљавали само платнене и било је незамисливо да нешто баци после само једне употребе.</a:t>
            </a:r>
          </a:p>
          <a:p>
            <a:pPr algn="ctr">
              <a:spcBef>
                <a:spcPct val="50000"/>
              </a:spcBef>
            </a:pPr>
            <a:r>
              <a:rPr lang="sr-Cyrl-CS" sz="2400">
                <a:solidFill>
                  <a:srgbClr val="663300"/>
                </a:solidFill>
              </a:rPr>
              <a:t>Међутим,данас има много предмета који се бацају после само једне употребе:папирнате кесе,пластичне кесе,алуминијумска фолија...Тако  се богатство наше земље баца као ђубре.</a:t>
            </a:r>
          </a:p>
          <a:p>
            <a:pPr algn="ctr">
              <a:spcBef>
                <a:spcPct val="50000"/>
              </a:spcBef>
            </a:pPr>
            <a:r>
              <a:rPr lang="sr-Cyrl-CS" sz="2400">
                <a:solidFill>
                  <a:srgbClr val="663300"/>
                </a:solidFill>
              </a:rPr>
              <a:t>Сваке године употребљавамо на стотине  хиљаде метара папирних убруса-а то су хиљаде и хиљаде стабала дрвећа.</a:t>
            </a:r>
            <a:endParaRPr lang="sr-Latn-CS" sz="2400">
              <a:solidFill>
                <a:srgbClr val="663300"/>
              </a:solidFill>
            </a:endParaRPr>
          </a:p>
        </p:txBody>
      </p:sp>
      <p:pic>
        <p:nvPicPr>
          <p:cNvPr id="52229" name="Picture 5" descr="j0236240">
            <a:hlinkClick r:id="rId2" action="ppaction://hlinksldjump"/>
          </p:cNvPr>
          <p:cNvPicPr>
            <a:picLocks noChangeAspect="1" noChangeArrowheads="1" noCrop="1"/>
          </p:cNvPicPr>
          <p:nvPr/>
        </p:nvPicPr>
        <p:blipFill>
          <a:blip r:embed="rId3" cstate="print"/>
          <a:srcRect/>
          <a:stretch>
            <a:fillRect/>
          </a:stretch>
        </p:blipFill>
        <p:spPr bwMode="auto">
          <a:xfrm>
            <a:off x="1981200" y="5867400"/>
            <a:ext cx="990600" cy="990600"/>
          </a:xfrm>
          <a:prstGeom prst="rect">
            <a:avLst/>
          </a:prstGeom>
          <a:noFill/>
        </p:spPr>
      </p:pic>
      <p:sp>
        <p:nvSpPr>
          <p:cNvPr id="52230" name="Text Box 6"/>
          <p:cNvSpPr txBox="1">
            <a:spLocks noChangeArrowheads="1"/>
          </p:cNvSpPr>
          <p:nvPr/>
        </p:nvSpPr>
        <p:spPr bwMode="auto">
          <a:xfrm>
            <a:off x="2895600" y="6019800"/>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52231" name="AutoShape 7">
            <a:hlinkClick r:id="rId4" action="ppaction://hlinksldjump" highlightClick="1"/>
          </p:cNvPr>
          <p:cNvSpPr>
            <a:spLocks noChangeArrowheads="1"/>
          </p:cNvSpPr>
          <p:nvPr/>
        </p:nvSpPr>
        <p:spPr bwMode="auto">
          <a:xfrm>
            <a:off x="8001000" y="5410200"/>
            <a:ext cx="5334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52232" name="Picture 8" descr="j0284027"/>
          <p:cNvPicPr>
            <a:picLocks noChangeAspect="1" noChangeArrowheads="1" noCrop="1"/>
          </p:cNvPicPr>
          <p:nvPr/>
        </p:nvPicPr>
        <p:blipFill>
          <a:blip r:embed="rId5" cstate="print"/>
          <a:srcRect/>
          <a:stretch>
            <a:fillRect/>
          </a:stretch>
        </p:blipFill>
        <p:spPr bwMode="auto">
          <a:xfrm>
            <a:off x="7543800" y="2209800"/>
            <a:ext cx="1447800" cy="14478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52232"/>
                                        </p:tgtEl>
                                        <p:attrNameLst>
                                          <p:attrName>style.visibility</p:attrName>
                                        </p:attrNameLst>
                                      </p:cBhvr>
                                      <p:to>
                                        <p:strVal val="visible"/>
                                      </p:to>
                                    </p:set>
                                    <p:anim calcmode="lin" valueType="num">
                                      <p:cBhvr>
                                        <p:cTn id="7" dur="1000" fill="hold"/>
                                        <p:tgtEl>
                                          <p:spTgt spid="52232"/>
                                        </p:tgtEl>
                                        <p:attrNameLst>
                                          <p:attrName>ppt_w</p:attrName>
                                        </p:attrNameLst>
                                      </p:cBhvr>
                                      <p:tavLst>
                                        <p:tav tm="0">
                                          <p:val>
                                            <p:strVal val="#ppt_w+.3"/>
                                          </p:val>
                                        </p:tav>
                                        <p:tav tm="100000">
                                          <p:val>
                                            <p:strVal val="#ppt_w"/>
                                          </p:val>
                                        </p:tav>
                                      </p:tavLst>
                                    </p:anim>
                                    <p:anim calcmode="lin" valueType="num">
                                      <p:cBhvr>
                                        <p:cTn id="8" dur="1000" fill="hold"/>
                                        <p:tgtEl>
                                          <p:spTgt spid="52232"/>
                                        </p:tgtEl>
                                        <p:attrNameLst>
                                          <p:attrName>ppt_h</p:attrName>
                                        </p:attrNameLst>
                                      </p:cBhvr>
                                      <p:tavLst>
                                        <p:tav tm="0">
                                          <p:val>
                                            <p:strVal val="#ppt_h"/>
                                          </p:val>
                                        </p:tav>
                                        <p:tav tm="100000">
                                          <p:val>
                                            <p:strVal val="#ppt_h"/>
                                          </p:val>
                                        </p:tav>
                                      </p:tavLst>
                                    </p:anim>
                                    <p:animEffect transition="in" filter="fade">
                                      <p:cBhvr>
                                        <p:cTn id="9" dur="1000"/>
                                        <p:tgtEl>
                                          <p:spTgt spid="5223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2228"/>
                                        </p:tgtEl>
                                        <p:attrNameLst>
                                          <p:attrName>style.visibility</p:attrName>
                                        </p:attrNameLst>
                                      </p:cBhvr>
                                      <p:to>
                                        <p:strVal val="visible"/>
                                      </p:to>
                                    </p:set>
                                    <p:animEffect transition="in" filter="fade">
                                      <p:cBhvr>
                                        <p:cTn id="13" dur="2000"/>
                                        <p:tgtEl>
                                          <p:spTgt spid="52228"/>
                                        </p:tgtEl>
                                      </p:cBhvr>
                                    </p:animEffect>
                                  </p:childTnLst>
                                </p:cTn>
                              </p:par>
                            </p:childTnLst>
                          </p:cTn>
                        </p:par>
                        <p:par>
                          <p:cTn id="14" fill="hold">
                            <p:stCondLst>
                              <p:cond delay="3000"/>
                            </p:stCondLst>
                            <p:childTnLst>
                              <p:par>
                                <p:cTn id="15" presetID="19" presetClass="entr" presetSubtype="10" fill="hold" grpId="0" nodeType="afterEffect">
                                  <p:stCondLst>
                                    <p:cond delay="0"/>
                                  </p:stCondLst>
                                  <p:childTnLst>
                                    <p:set>
                                      <p:cBhvr>
                                        <p:cTn id="16" dur="1" fill="hold">
                                          <p:stCondLst>
                                            <p:cond delay="0"/>
                                          </p:stCondLst>
                                        </p:cTn>
                                        <p:tgtEl>
                                          <p:spTgt spid="52230"/>
                                        </p:tgtEl>
                                        <p:attrNameLst>
                                          <p:attrName>style.visibility</p:attrName>
                                        </p:attrNameLst>
                                      </p:cBhvr>
                                      <p:to>
                                        <p:strVal val="visible"/>
                                      </p:to>
                                    </p:set>
                                    <p:anim calcmode="lin" valueType="num">
                                      <p:cBhvr>
                                        <p:cTn id="17" dur="5000" fill="hold"/>
                                        <p:tgtEl>
                                          <p:spTgt spid="52230"/>
                                        </p:tgtEl>
                                        <p:attrNameLst>
                                          <p:attrName>ppt_w</p:attrName>
                                        </p:attrNameLst>
                                      </p:cBhvr>
                                      <p:tavLst>
                                        <p:tav tm="0" fmla="#ppt_w*sin(2.5*pi*$)">
                                          <p:val>
                                            <p:fltVal val="0"/>
                                          </p:val>
                                        </p:tav>
                                        <p:tav tm="100000">
                                          <p:val>
                                            <p:fltVal val="1"/>
                                          </p:val>
                                        </p:tav>
                                      </p:tavLst>
                                    </p:anim>
                                    <p:anim calcmode="lin" valueType="num">
                                      <p:cBhvr>
                                        <p:cTn id="18" dur="5000" fill="hold"/>
                                        <p:tgtEl>
                                          <p:spTgt spid="52230"/>
                                        </p:tgtEl>
                                        <p:attrNameLst>
                                          <p:attrName>ppt_h</p:attrName>
                                        </p:attrNameLst>
                                      </p:cBhvr>
                                      <p:tavLst>
                                        <p:tav tm="0">
                                          <p:val>
                                            <p:strVal val="#ppt_h"/>
                                          </p:val>
                                        </p:tav>
                                        <p:tav tm="100000">
                                          <p:val>
                                            <p:strVal val="#ppt_h"/>
                                          </p:val>
                                        </p:tav>
                                      </p:tavLst>
                                    </p:anim>
                                  </p:childTnLst>
                                </p:cTn>
                              </p:par>
                              <p:par>
                                <p:cTn id="19" presetID="50" presetClass="entr" presetSubtype="0" decel="100000" fill="hold" nodeType="withEffect">
                                  <p:stCondLst>
                                    <p:cond delay="0"/>
                                  </p:stCondLst>
                                  <p:childTnLst>
                                    <p:set>
                                      <p:cBhvr>
                                        <p:cTn id="20" dur="1" fill="hold">
                                          <p:stCondLst>
                                            <p:cond delay="0"/>
                                          </p:stCondLst>
                                        </p:cTn>
                                        <p:tgtEl>
                                          <p:spTgt spid="52229"/>
                                        </p:tgtEl>
                                        <p:attrNameLst>
                                          <p:attrName>style.visibility</p:attrName>
                                        </p:attrNameLst>
                                      </p:cBhvr>
                                      <p:to>
                                        <p:strVal val="visible"/>
                                      </p:to>
                                    </p:set>
                                    <p:anim calcmode="lin" valueType="num">
                                      <p:cBhvr>
                                        <p:cTn id="21" dur="1000" fill="hold"/>
                                        <p:tgtEl>
                                          <p:spTgt spid="52229"/>
                                        </p:tgtEl>
                                        <p:attrNameLst>
                                          <p:attrName>ppt_w</p:attrName>
                                        </p:attrNameLst>
                                      </p:cBhvr>
                                      <p:tavLst>
                                        <p:tav tm="0">
                                          <p:val>
                                            <p:strVal val="#ppt_w+.3"/>
                                          </p:val>
                                        </p:tav>
                                        <p:tav tm="100000">
                                          <p:val>
                                            <p:strVal val="#ppt_w"/>
                                          </p:val>
                                        </p:tav>
                                      </p:tavLst>
                                    </p:anim>
                                    <p:anim calcmode="lin" valueType="num">
                                      <p:cBhvr>
                                        <p:cTn id="22" dur="1000" fill="hold"/>
                                        <p:tgtEl>
                                          <p:spTgt spid="52229"/>
                                        </p:tgtEl>
                                        <p:attrNameLst>
                                          <p:attrName>ppt_h</p:attrName>
                                        </p:attrNameLst>
                                      </p:cBhvr>
                                      <p:tavLst>
                                        <p:tav tm="0">
                                          <p:val>
                                            <p:strVal val="#ppt_h"/>
                                          </p:val>
                                        </p:tav>
                                        <p:tav tm="100000">
                                          <p:val>
                                            <p:strVal val="#ppt_h"/>
                                          </p:val>
                                        </p:tav>
                                      </p:tavLst>
                                    </p:anim>
                                    <p:animEffect transition="in" filter="fade">
                                      <p:cBhvr>
                                        <p:cTn id="23" dur="10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P spid="522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228600" y="228600"/>
            <a:ext cx="8610600" cy="5861050"/>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Поред умиваоника држи пешкир од фротира.</a:t>
            </a:r>
          </a:p>
          <a:p>
            <a:pPr algn="ctr">
              <a:spcBef>
                <a:spcPct val="50000"/>
              </a:spcBef>
            </a:pPr>
            <a:r>
              <a:rPr lang="sr-Cyrl-CS" sz="2800">
                <a:solidFill>
                  <a:srgbClr val="663300"/>
                </a:solidFill>
              </a:rPr>
              <a:t>Држи при руци “кесу за крпе” и у њу стављај поцепану одећу.Тако ћеш се снабдети крпама за брисање</a:t>
            </a:r>
            <a:r>
              <a:rPr lang="en-US" sz="2800">
                <a:solidFill>
                  <a:srgbClr val="663300"/>
                </a:solidFill>
              </a:rPr>
              <a:t>.</a:t>
            </a:r>
          </a:p>
          <a:p>
            <a:pPr algn="ctr">
              <a:spcBef>
                <a:spcPct val="50000"/>
              </a:spcBef>
            </a:pPr>
            <a:endParaRPr lang="en-US" sz="2800">
              <a:solidFill>
                <a:srgbClr val="663300"/>
              </a:solidFill>
            </a:endParaRPr>
          </a:p>
          <a:p>
            <a:pPr algn="ctr">
              <a:spcBef>
                <a:spcPct val="50000"/>
              </a:spcBef>
            </a:pPr>
            <a:endParaRPr lang="en-US" sz="2800">
              <a:solidFill>
                <a:srgbClr val="663300"/>
              </a:solidFill>
            </a:endParaRPr>
          </a:p>
          <a:p>
            <a:pPr algn="ctr">
              <a:spcBef>
                <a:spcPct val="50000"/>
              </a:spcBef>
            </a:pPr>
            <a:r>
              <a:rPr lang="sr-Cyrl-CS" sz="2800">
                <a:solidFill>
                  <a:srgbClr val="663300"/>
                </a:solidFill>
              </a:rPr>
              <a:t>Сачувај пластичне кесе да би их употребио поново.Ако су прљаве,опери их.</a:t>
            </a:r>
          </a:p>
          <a:p>
            <a:pPr algn="ctr">
              <a:spcBef>
                <a:spcPct val="50000"/>
              </a:spcBef>
            </a:pPr>
            <a:r>
              <a:rPr lang="sr-Cyrl-CS" sz="2800">
                <a:solidFill>
                  <a:srgbClr val="663300"/>
                </a:solidFill>
              </a:rPr>
              <a:t>Храну у кухињи чувај у посудама које се могу поново употребити уместо да их покриваш алуминијумском фолијом.</a:t>
            </a:r>
            <a:endParaRPr lang="sr-Latn-CS" sz="2800">
              <a:solidFill>
                <a:srgbClr val="663300"/>
              </a:solidFill>
            </a:endParaRPr>
          </a:p>
        </p:txBody>
      </p:sp>
      <p:sp>
        <p:nvSpPr>
          <p:cNvPr id="53253" name="AutoShape 5">
            <a:hlinkClick r:id="" action="ppaction://hlinkshowjump?jump=nextslide" highlightClick="1"/>
          </p:cNvPr>
          <p:cNvSpPr>
            <a:spLocks noChangeArrowheads="1"/>
          </p:cNvSpPr>
          <p:nvPr/>
        </p:nvSpPr>
        <p:spPr bwMode="auto">
          <a:xfrm>
            <a:off x="8305800" y="6096000"/>
            <a:ext cx="6096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53254" name="Picture 6" descr="j0297058"/>
          <p:cNvPicPr>
            <a:picLocks noChangeAspect="1" noChangeArrowheads="1" noCrop="1"/>
          </p:cNvPicPr>
          <p:nvPr/>
        </p:nvPicPr>
        <p:blipFill>
          <a:blip r:embed="rId2" cstate="print"/>
          <a:srcRect/>
          <a:stretch>
            <a:fillRect/>
          </a:stretch>
        </p:blipFill>
        <p:spPr bwMode="auto">
          <a:xfrm>
            <a:off x="1600200" y="2286000"/>
            <a:ext cx="1143000" cy="1143000"/>
          </a:xfrm>
          <a:prstGeom prst="rect">
            <a:avLst/>
          </a:prstGeom>
          <a:noFill/>
        </p:spPr>
      </p:pic>
      <p:pic>
        <p:nvPicPr>
          <p:cNvPr id="53255" name="Picture 7" descr="j0223773"/>
          <p:cNvPicPr>
            <a:picLocks noChangeAspect="1" noChangeArrowheads="1" noCrop="1"/>
          </p:cNvPicPr>
          <p:nvPr/>
        </p:nvPicPr>
        <p:blipFill>
          <a:blip r:embed="rId3" cstate="print"/>
          <a:srcRect/>
          <a:stretch>
            <a:fillRect/>
          </a:stretch>
        </p:blipFill>
        <p:spPr bwMode="auto">
          <a:xfrm>
            <a:off x="6096000" y="2362200"/>
            <a:ext cx="914400" cy="914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53254"/>
                                        </p:tgtEl>
                                        <p:attrNameLst>
                                          <p:attrName>style.visibility</p:attrName>
                                        </p:attrNameLst>
                                      </p:cBhvr>
                                      <p:to>
                                        <p:strVal val="visible"/>
                                      </p:to>
                                    </p:set>
                                    <p:anim calcmode="lin" valueType="num">
                                      <p:cBhvr>
                                        <p:cTn id="7" dur="1000" fill="hold"/>
                                        <p:tgtEl>
                                          <p:spTgt spid="53254"/>
                                        </p:tgtEl>
                                        <p:attrNameLst>
                                          <p:attrName>ppt_w</p:attrName>
                                        </p:attrNameLst>
                                      </p:cBhvr>
                                      <p:tavLst>
                                        <p:tav tm="0">
                                          <p:val>
                                            <p:strVal val="#ppt_w+.3"/>
                                          </p:val>
                                        </p:tav>
                                        <p:tav tm="100000">
                                          <p:val>
                                            <p:strVal val="#ppt_w"/>
                                          </p:val>
                                        </p:tav>
                                      </p:tavLst>
                                    </p:anim>
                                    <p:anim calcmode="lin" valueType="num">
                                      <p:cBhvr>
                                        <p:cTn id="8" dur="1000" fill="hold"/>
                                        <p:tgtEl>
                                          <p:spTgt spid="53254"/>
                                        </p:tgtEl>
                                        <p:attrNameLst>
                                          <p:attrName>ppt_h</p:attrName>
                                        </p:attrNameLst>
                                      </p:cBhvr>
                                      <p:tavLst>
                                        <p:tav tm="0">
                                          <p:val>
                                            <p:strVal val="#ppt_h"/>
                                          </p:val>
                                        </p:tav>
                                        <p:tav tm="100000">
                                          <p:val>
                                            <p:strVal val="#ppt_h"/>
                                          </p:val>
                                        </p:tav>
                                      </p:tavLst>
                                    </p:anim>
                                    <p:animEffect transition="in" filter="fade">
                                      <p:cBhvr>
                                        <p:cTn id="9" dur="1000"/>
                                        <p:tgtEl>
                                          <p:spTgt spid="5325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53255"/>
                                        </p:tgtEl>
                                        <p:attrNameLst>
                                          <p:attrName>style.visibility</p:attrName>
                                        </p:attrNameLst>
                                      </p:cBhvr>
                                      <p:to>
                                        <p:strVal val="visible"/>
                                      </p:to>
                                    </p:set>
                                    <p:anim calcmode="lin" valueType="num">
                                      <p:cBhvr>
                                        <p:cTn id="12" dur="1000" fill="hold"/>
                                        <p:tgtEl>
                                          <p:spTgt spid="53255"/>
                                        </p:tgtEl>
                                        <p:attrNameLst>
                                          <p:attrName>ppt_w</p:attrName>
                                        </p:attrNameLst>
                                      </p:cBhvr>
                                      <p:tavLst>
                                        <p:tav tm="0">
                                          <p:val>
                                            <p:strVal val="#ppt_w+.3"/>
                                          </p:val>
                                        </p:tav>
                                        <p:tav tm="100000">
                                          <p:val>
                                            <p:strVal val="#ppt_w"/>
                                          </p:val>
                                        </p:tav>
                                      </p:tavLst>
                                    </p:anim>
                                    <p:anim calcmode="lin" valueType="num">
                                      <p:cBhvr>
                                        <p:cTn id="13" dur="1000" fill="hold"/>
                                        <p:tgtEl>
                                          <p:spTgt spid="53255"/>
                                        </p:tgtEl>
                                        <p:attrNameLst>
                                          <p:attrName>ppt_h</p:attrName>
                                        </p:attrNameLst>
                                      </p:cBhvr>
                                      <p:tavLst>
                                        <p:tav tm="0">
                                          <p:val>
                                            <p:strVal val="#ppt_h"/>
                                          </p:val>
                                        </p:tav>
                                        <p:tav tm="100000">
                                          <p:val>
                                            <p:strVal val="#ppt_h"/>
                                          </p:val>
                                        </p:tav>
                                      </p:tavLst>
                                    </p:anim>
                                    <p:animEffect transition="in" filter="fade">
                                      <p:cBhvr>
                                        <p:cTn id="14" dur="1000"/>
                                        <p:tgtEl>
                                          <p:spTgt spid="53255"/>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3252"/>
                                        </p:tgtEl>
                                        <p:attrNameLst>
                                          <p:attrName>style.visibility</p:attrName>
                                        </p:attrNameLst>
                                      </p:cBhvr>
                                      <p:to>
                                        <p:strVal val="visible"/>
                                      </p:to>
                                    </p:set>
                                    <p:animEffect transition="in" filter="fade">
                                      <p:cBhvr>
                                        <p:cTn id="18" dur="20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228600" y="685800"/>
            <a:ext cx="82296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6.Где се троши највише пијаће воде у кући?</a:t>
            </a:r>
            <a:endParaRPr lang="sr-Latn-CS" sz="3200">
              <a:solidFill>
                <a:srgbClr val="663300"/>
              </a:solidFill>
            </a:endParaRPr>
          </a:p>
        </p:txBody>
      </p:sp>
      <p:sp>
        <p:nvSpPr>
          <p:cNvPr id="54277" name="Text Box 5">
            <a:hlinkClick r:id="rId2" action="ppaction://hlinksldjump"/>
          </p:cNvPr>
          <p:cNvSpPr txBox="1">
            <a:spLocks noChangeArrowheads="1"/>
          </p:cNvSpPr>
          <p:nvPr/>
        </p:nvSpPr>
        <p:spPr bwMode="auto">
          <a:xfrm>
            <a:off x="914400" y="2362200"/>
            <a:ext cx="54102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а)У судопери.</a:t>
            </a:r>
            <a:endParaRPr lang="sr-Latn-CS" sz="3200">
              <a:solidFill>
                <a:srgbClr val="663300"/>
              </a:solidFill>
            </a:endParaRPr>
          </a:p>
        </p:txBody>
      </p:sp>
      <p:sp>
        <p:nvSpPr>
          <p:cNvPr id="54278" name="Text Box 6">
            <a:hlinkClick r:id="rId2" action="ppaction://hlinksldjump"/>
          </p:cNvPr>
          <p:cNvSpPr txBox="1">
            <a:spLocks noChangeArrowheads="1"/>
          </p:cNvSpPr>
          <p:nvPr/>
        </p:nvSpPr>
        <p:spPr bwMode="auto">
          <a:xfrm>
            <a:off x="914400" y="3429000"/>
            <a:ext cx="54864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б)Прскалицом за башту.</a:t>
            </a:r>
            <a:endParaRPr lang="sr-Latn-CS" sz="3200">
              <a:solidFill>
                <a:srgbClr val="663300"/>
              </a:solidFill>
            </a:endParaRPr>
          </a:p>
        </p:txBody>
      </p:sp>
      <p:sp>
        <p:nvSpPr>
          <p:cNvPr id="54279" name="Text Box 7">
            <a:hlinkClick r:id="rId3" action="ppaction://hlinksldjump"/>
          </p:cNvPr>
          <p:cNvSpPr txBox="1">
            <a:spLocks noChangeArrowheads="1"/>
          </p:cNvSpPr>
          <p:nvPr/>
        </p:nvSpPr>
        <p:spPr bwMode="auto">
          <a:xfrm>
            <a:off x="838200" y="4419600"/>
            <a:ext cx="50292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в)У </a:t>
            </a:r>
            <a:r>
              <a:rPr lang="en-US" sz="3200">
                <a:solidFill>
                  <a:srgbClr val="663300"/>
                </a:solidFill>
              </a:rPr>
              <a:t>WC</a:t>
            </a:r>
            <a:r>
              <a:rPr lang="sr-Cyrl-CS" sz="3200">
                <a:solidFill>
                  <a:srgbClr val="663300"/>
                </a:solidFill>
              </a:rPr>
              <a:t>-у.</a:t>
            </a:r>
            <a:endParaRPr lang="sr-Latn-CS" sz="3200">
              <a:solidFill>
                <a:srgbClr val="663300"/>
              </a:solidFill>
            </a:endParaRPr>
          </a:p>
        </p:txBody>
      </p:sp>
      <p:sp>
        <p:nvSpPr>
          <p:cNvPr id="54280" name="AutoShape 8">
            <a:hlinkClick r:id="rId4" action="ppaction://hlinksldjump" highlightClick="1"/>
          </p:cNvPr>
          <p:cNvSpPr>
            <a:spLocks noChangeArrowheads="1"/>
          </p:cNvSpPr>
          <p:nvPr/>
        </p:nvSpPr>
        <p:spPr bwMode="auto">
          <a:xfrm>
            <a:off x="685800" y="5943600"/>
            <a:ext cx="685800" cy="5334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54281" name="Picture 9" descr="j0354386"/>
          <p:cNvPicPr>
            <a:picLocks noChangeAspect="1" noChangeArrowheads="1" noCrop="1"/>
          </p:cNvPicPr>
          <p:nvPr/>
        </p:nvPicPr>
        <p:blipFill>
          <a:blip r:embed="rId5" cstate="print"/>
          <a:srcRect/>
          <a:stretch>
            <a:fillRect/>
          </a:stretch>
        </p:blipFill>
        <p:spPr bwMode="auto">
          <a:xfrm>
            <a:off x="6324600" y="4038600"/>
            <a:ext cx="1371600" cy="13716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fade">
                                      <p:cBhvr>
                                        <p:cTn id="7" dur="2000"/>
                                        <p:tgtEl>
                                          <p:spTgt spid="54276"/>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54281"/>
                                        </p:tgtEl>
                                        <p:attrNameLst>
                                          <p:attrName>style.visibility</p:attrName>
                                        </p:attrNameLst>
                                      </p:cBhvr>
                                      <p:to>
                                        <p:strVal val="visible"/>
                                      </p:to>
                                    </p:set>
                                    <p:anim calcmode="lin" valueType="num">
                                      <p:cBhvr>
                                        <p:cTn id="10" dur="1000" fill="hold"/>
                                        <p:tgtEl>
                                          <p:spTgt spid="54281"/>
                                        </p:tgtEl>
                                        <p:attrNameLst>
                                          <p:attrName>ppt_w</p:attrName>
                                        </p:attrNameLst>
                                      </p:cBhvr>
                                      <p:tavLst>
                                        <p:tav tm="0">
                                          <p:val>
                                            <p:strVal val="#ppt_w+.3"/>
                                          </p:val>
                                        </p:tav>
                                        <p:tav tm="100000">
                                          <p:val>
                                            <p:strVal val="#ppt_w"/>
                                          </p:val>
                                        </p:tav>
                                      </p:tavLst>
                                    </p:anim>
                                    <p:anim calcmode="lin" valueType="num">
                                      <p:cBhvr>
                                        <p:cTn id="11" dur="1000" fill="hold"/>
                                        <p:tgtEl>
                                          <p:spTgt spid="54281"/>
                                        </p:tgtEl>
                                        <p:attrNameLst>
                                          <p:attrName>ppt_h</p:attrName>
                                        </p:attrNameLst>
                                      </p:cBhvr>
                                      <p:tavLst>
                                        <p:tav tm="0">
                                          <p:val>
                                            <p:strVal val="#ppt_h"/>
                                          </p:val>
                                        </p:tav>
                                        <p:tav tm="100000">
                                          <p:val>
                                            <p:strVal val="#ppt_h"/>
                                          </p:val>
                                        </p:tav>
                                      </p:tavLst>
                                    </p:anim>
                                    <p:animEffect transition="in" filter="fade">
                                      <p:cBhvr>
                                        <p:cTn id="12" dur="1000"/>
                                        <p:tgtEl>
                                          <p:spTgt spid="54281"/>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54277"/>
                                        </p:tgtEl>
                                        <p:attrNameLst>
                                          <p:attrName>style.visibility</p:attrName>
                                        </p:attrNameLst>
                                      </p:cBhvr>
                                      <p:to>
                                        <p:strVal val="visible"/>
                                      </p:to>
                                    </p:set>
                                    <p:animEffect transition="in" filter="fade">
                                      <p:cBhvr>
                                        <p:cTn id="16" dur="2000"/>
                                        <p:tgtEl>
                                          <p:spTgt spid="54277"/>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54278"/>
                                        </p:tgtEl>
                                        <p:attrNameLst>
                                          <p:attrName>style.visibility</p:attrName>
                                        </p:attrNameLst>
                                      </p:cBhvr>
                                      <p:to>
                                        <p:strVal val="visible"/>
                                      </p:to>
                                    </p:set>
                                    <p:animEffect transition="in" filter="fade">
                                      <p:cBhvr>
                                        <p:cTn id="20" dur="2000"/>
                                        <p:tgtEl>
                                          <p:spTgt spid="54278"/>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54279"/>
                                        </p:tgtEl>
                                        <p:attrNameLst>
                                          <p:attrName>style.visibility</p:attrName>
                                        </p:attrNameLst>
                                      </p:cBhvr>
                                      <p:to>
                                        <p:strVal val="visible"/>
                                      </p:to>
                                    </p:set>
                                    <p:animEffect transition="in" filter="fade">
                                      <p:cBhvr>
                                        <p:cTn id="24" dur="2000"/>
                                        <p:tgtEl>
                                          <p:spTgt spid="54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p:bldP spid="54278" grpId="0"/>
      <p:bldP spid="542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228600" y="381000"/>
            <a:ext cx="8610600" cy="1004888"/>
          </a:xfrm>
          <a:prstGeom prst="rect">
            <a:avLst/>
          </a:prstGeom>
          <a:noFill/>
          <a:ln w="9525">
            <a:noFill/>
            <a:miter lim="800000"/>
            <a:headEnd/>
            <a:tailEnd/>
          </a:ln>
          <a:effectLst/>
        </p:spPr>
        <p:txBody>
          <a:bodyPr>
            <a:spAutoFit/>
          </a:bodyPr>
          <a:lstStyle/>
          <a:p>
            <a:pPr algn="ctr">
              <a:spcBef>
                <a:spcPct val="50000"/>
              </a:spcBef>
            </a:pPr>
            <a:r>
              <a:rPr lang="sr-Cyrl-CS" sz="2400" b="1">
                <a:solidFill>
                  <a:srgbClr val="663300"/>
                </a:solidFill>
              </a:rPr>
              <a:t>Да се лакше снађеш у квизу прочитај следеће!</a:t>
            </a:r>
          </a:p>
          <a:p>
            <a:pPr algn="ctr">
              <a:spcBef>
                <a:spcPct val="50000"/>
              </a:spcBef>
            </a:pPr>
            <a:endParaRPr lang="sr-Latn-CS" sz="2400" b="1">
              <a:solidFill>
                <a:srgbClr val="663300"/>
              </a:solidFill>
            </a:endParaRPr>
          </a:p>
        </p:txBody>
      </p:sp>
      <p:pic>
        <p:nvPicPr>
          <p:cNvPr id="100357" name="Picture 5" descr="j0299125"/>
          <p:cNvPicPr>
            <a:picLocks noChangeAspect="1" noChangeArrowheads="1"/>
          </p:cNvPicPr>
          <p:nvPr/>
        </p:nvPicPr>
        <p:blipFill>
          <a:blip r:embed="rId2" cstate="print"/>
          <a:srcRect/>
          <a:stretch>
            <a:fillRect/>
          </a:stretch>
        </p:blipFill>
        <p:spPr bwMode="auto">
          <a:xfrm>
            <a:off x="381000" y="1371600"/>
            <a:ext cx="604838" cy="990600"/>
          </a:xfrm>
          <a:prstGeom prst="rect">
            <a:avLst/>
          </a:prstGeom>
          <a:noFill/>
        </p:spPr>
      </p:pic>
      <p:sp>
        <p:nvSpPr>
          <p:cNvPr id="100358" name="Text Box 6"/>
          <p:cNvSpPr txBox="1">
            <a:spLocks noChangeArrowheads="1"/>
          </p:cNvSpPr>
          <p:nvPr/>
        </p:nvSpPr>
        <p:spPr bwMode="auto">
          <a:xfrm>
            <a:off x="1219200" y="1447800"/>
            <a:ext cx="7696200" cy="822325"/>
          </a:xfrm>
          <a:prstGeom prst="rect">
            <a:avLst/>
          </a:prstGeom>
          <a:noFill/>
          <a:ln w="9525">
            <a:noFill/>
            <a:miter lim="800000"/>
            <a:headEnd/>
            <a:tailEnd/>
          </a:ln>
          <a:effectLst/>
        </p:spPr>
        <p:txBody>
          <a:bodyPr>
            <a:spAutoFit/>
          </a:bodyPr>
          <a:lstStyle/>
          <a:p>
            <a:pPr algn="ctr">
              <a:spcBef>
                <a:spcPct val="50000"/>
              </a:spcBef>
            </a:pPr>
            <a:r>
              <a:rPr lang="sr-Cyrl-CS" sz="2400">
                <a:solidFill>
                  <a:srgbClr val="663300"/>
                </a:solidFill>
              </a:rPr>
              <a:t>Кликом на ову иконицу добићеш тачан одговор и још понешто занимљиво у вези са питањем.</a:t>
            </a:r>
            <a:endParaRPr lang="sr-Latn-CS" sz="2400">
              <a:solidFill>
                <a:srgbClr val="663300"/>
              </a:solidFill>
            </a:endParaRPr>
          </a:p>
        </p:txBody>
      </p:sp>
      <p:pic>
        <p:nvPicPr>
          <p:cNvPr id="100359" name="Picture 7" descr="j0236240"/>
          <p:cNvPicPr>
            <a:picLocks noChangeAspect="1" noChangeArrowheads="1" noCrop="1"/>
          </p:cNvPicPr>
          <p:nvPr/>
        </p:nvPicPr>
        <p:blipFill>
          <a:blip r:embed="rId3" cstate="print"/>
          <a:srcRect/>
          <a:stretch>
            <a:fillRect/>
          </a:stretch>
        </p:blipFill>
        <p:spPr bwMode="auto">
          <a:xfrm>
            <a:off x="304800" y="2895600"/>
            <a:ext cx="990600" cy="990600"/>
          </a:xfrm>
          <a:prstGeom prst="rect">
            <a:avLst/>
          </a:prstGeom>
          <a:noFill/>
        </p:spPr>
      </p:pic>
      <p:sp>
        <p:nvSpPr>
          <p:cNvPr id="100360" name="Text Box 8"/>
          <p:cNvSpPr txBox="1">
            <a:spLocks noChangeArrowheads="1"/>
          </p:cNvSpPr>
          <p:nvPr/>
        </p:nvSpPr>
        <p:spPr bwMode="auto">
          <a:xfrm>
            <a:off x="1524000" y="3048000"/>
            <a:ext cx="7391400" cy="822325"/>
          </a:xfrm>
          <a:prstGeom prst="rect">
            <a:avLst/>
          </a:prstGeom>
          <a:noFill/>
          <a:ln w="9525">
            <a:noFill/>
            <a:miter lim="800000"/>
            <a:headEnd/>
            <a:tailEnd/>
          </a:ln>
          <a:effectLst/>
        </p:spPr>
        <p:txBody>
          <a:bodyPr>
            <a:spAutoFit/>
          </a:bodyPr>
          <a:lstStyle/>
          <a:p>
            <a:pPr algn="ctr">
              <a:spcBef>
                <a:spcPct val="50000"/>
              </a:spcBef>
            </a:pPr>
            <a:r>
              <a:rPr lang="sr-Cyrl-CS" sz="2400">
                <a:solidFill>
                  <a:srgbClr val="663300"/>
                </a:solidFill>
                <a:latin typeface="Verdana" pitchFamily="34" charset="0"/>
              </a:rPr>
              <a:t>Кликом на ову иконицу сазнаћеш шта ти можеш да урадиш како би спасао планету.</a:t>
            </a:r>
            <a:endParaRPr lang="sr-Latn-CS" sz="2400">
              <a:solidFill>
                <a:srgbClr val="663300"/>
              </a:solidFill>
              <a:latin typeface="Verdana" pitchFamily="34" charset="0"/>
            </a:endParaRPr>
          </a:p>
        </p:txBody>
      </p:sp>
      <p:sp>
        <p:nvSpPr>
          <p:cNvPr id="100361" name="AutoShape 9">
            <a:hlinkClick r:id="" action="ppaction://noaction" highlightClick="1"/>
          </p:cNvPr>
          <p:cNvSpPr>
            <a:spLocks noChangeArrowheads="1"/>
          </p:cNvSpPr>
          <p:nvPr/>
        </p:nvSpPr>
        <p:spPr bwMode="auto">
          <a:xfrm>
            <a:off x="457200" y="43434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sp>
        <p:nvSpPr>
          <p:cNvPr id="100362" name="Text Box 10"/>
          <p:cNvSpPr txBox="1">
            <a:spLocks noChangeArrowheads="1"/>
          </p:cNvSpPr>
          <p:nvPr/>
        </p:nvSpPr>
        <p:spPr bwMode="auto">
          <a:xfrm>
            <a:off x="1752600" y="4267200"/>
            <a:ext cx="6477000" cy="822325"/>
          </a:xfrm>
          <a:prstGeom prst="rect">
            <a:avLst/>
          </a:prstGeom>
          <a:noFill/>
          <a:ln w="9525">
            <a:noFill/>
            <a:miter lim="800000"/>
            <a:headEnd/>
            <a:tailEnd/>
          </a:ln>
          <a:effectLst/>
        </p:spPr>
        <p:txBody>
          <a:bodyPr>
            <a:spAutoFit/>
          </a:bodyPr>
          <a:lstStyle/>
          <a:p>
            <a:pPr algn="ctr">
              <a:spcBef>
                <a:spcPct val="50000"/>
              </a:spcBef>
            </a:pPr>
            <a:r>
              <a:rPr lang="sr-Cyrl-CS" sz="2400">
                <a:solidFill>
                  <a:srgbClr val="663300"/>
                </a:solidFill>
              </a:rPr>
              <a:t>Кликом на ово дугме прелазиш на следеће питање.</a:t>
            </a:r>
            <a:endParaRPr lang="sr-Latn-CS" sz="2400">
              <a:solidFill>
                <a:srgbClr val="663300"/>
              </a:solidFill>
            </a:endParaRPr>
          </a:p>
        </p:txBody>
      </p:sp>
      <p:sp>
        <p:nvSpPr>
          <p:cNvPr id="100363" name="AutoShape 11">
            <a:hlinkClick r:id="" action="ppaction://noaction" highlightClick="1"/>
          </p:cNvPr>
          <p:cNvSpPr>
            <a:spLocks noChangeArrowheads="1"/>
          </p:cNvSpPr>
          <p:nvPr/>
        </p:nvSpPr>
        <p:spPr bwMode="auto">
          <a:xfrm>
            <a:off x="533400" y="5867400"/>
            <a:ext cx="685800" cy="609600"/>
          </a:xfrm>
          <a:prstGeom prst="actionButtonBackPrevious">
            <a:avLst/>
          </a:prstGeom>
          <a:solidFill>
            <a:schemeClr val="accent1"/>
          </a:solidFill>
          <a:ln w="9525">
            <a:noFill/>
            <a:miter lim="800000"/>
            <a:headEnd/>
            <a:tailEnd/>
          </a:ln>
          <a:effectLst/>
        </p:spPr>
        <p:txBody>
          <a:bodyPr wrap="none" anchor="ctr"/>
          <a:lstStyle/>
          <a:p>
            <a:endParaRPr lang="sr-Latn-CS"/>
          </a:p>
        </p:txBody>
      </p:sp>
      <p:sp>
        <p:nvSpPr>
          <p:cNvPr id="100364" name="Text Box 12"/>
          <p:cNvSpPr txBox="1">
            <a:spLocks noChangeArrowheads="1"/>
          </p:cNvSpPr>
          <p:nvPr/>
        </p:nvSpPr>
        <p:spPr bwMode="auto">
          <a:xfrm>
            <a:off x="2057400" y="5715000"/>
            <a:ext cx="6019800" cy="822325"/>
          </a:xfrm>
          <a:prstGeom prst="rect">
            <a:avLst/>
          </a:prstGeom>
          <a:noFill/>
          <a:ln w="9525">
            <a:noFill/>
            <a:miter lim="800000"/>
            <a:headEnd/>
            <a:tailEnd/>
          </a:ln>
          <a:effectLst/>
        </p:spPr>
        <p:txBody>
          <a:bodyPr>
            <a:spAutoFit/>
          </a:bodyPr>
          <a:lstStyle/>
          <a:p>
            <a:pPr algn="ctr">
              <a:spcBef>
                <a:spcPct val="50000"/>
              </a:spcBef>
            </a:pPr>
            <a:r>
              <a:rPr lang="sr-Cyrl-CS" sz="2400">
                <a:solidFill>
                  <a:srgbClr val="663300"/>
                </a:solidFill>
              </a:rPr>
              <a:t>Кликом на ово дугме враћаш се на претходно питање.</a:t>
            </a:r>
            <a:endParaRPr lang="sr-Latn-CS" sz="2400">
              <a:solidFill>
                <a:srgbClr val="663300"/>
              </a:solidFill>
            </a:endParaRPr>
          </a:p>
        </p:txBody>
      </p:sp>
      <p:sp>
        <p:nvSpPr>
          <p:cNvPr id="100365" name="AutoShape 13">
            <a:hlinkClick r:id="" action="ppaction://hlinkshowjump?jump=nextslide" highlightClick="1"/>
          </p:cNvPr>
          <p:cNvSpPr>
            <a:spLocks noChangeArrowheads="1"/>
          </p:cNvSpPr>
          <p:nvPr/>
        </p:nvSpPr>
        <p:spPr bwMode="auto">
          <a:xfrm>
            <a:off x="8153400" y="6019800"/>
            <a:ext cx="7620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fade">
                                      <p:cBhvr>
                                        <p:cTn id="7" dur="2000"/>
                                        <p:tgtEl>
                                          <p:spTgt spid="100356"/>
                                        </p:tgtEl>
                                      </p:cBhvr>
                                    </p:animEffect>
                                  </p:childTnLst>
                                </p:cTn>
                              </p:par>
                            </p:childTnLst>
                          </p:cTn>
                        </p:par>
                        <p:par>
                          <p:cTn id="8" fill="hold">
                            <p:stCondLst>
                              <p:cond delay="2000"/>
                            </p:stCondLst>
                            <p:childTnLst>
                              <p:par>
                                <p:cTn id="9" presetID="50" presetClass="entr" presetSubtype="0" decel="100000" fill="hold" nodeType="afterEffect">
                                  <p:stCondLst>
                                    <p:cond delay="0"/>
                                  </p:stCondLst>
                                  <p:childTnLst>
                                    <p:set>
                                      <p:cBhvr>
                                        <p:cTn id="10" dur="1" fill="hold">
                                          <p:stCondLst>
                                            <p:cond delay="0"/>
                                          </p:stCondLst>
                                        </p:cTn>
                                        <p:tgtEl>
                                          <p:spTgt spid="100357"/>
                                        </p:tgtEl>
                                        <p:attrNameLst>
                                          <p:attrName>style.visibility</p:attrName>
                                        </p:attrNameLst>
                                      </p:cBhvr>
                                      <p:to>
                                        <p:strVal val="visible"/>
                                      </p:to>
                                    </p:set>
                                    <p:anim calcmode="lin" valueType="num">
                                      <p:cBhvr>
                                        <p:cTn id="11" dur="1000" fill="hold"/>
                                        <p:tgtEl>
                                          <p:spTgt spid="100357"/>
                                        </p:tgtEl>
                                        <p:attrNameLst>
                                          <p:attrName>ppt_w</p:attrName>
                                        </p:attrNameLst>
                                      </p:cBhvr>
                                      <p:tavLst>
                                        <p:tav tm="0">
                                          <p:val>
                                            <p:strVal val="#ppt_w+.3"/>
                                          </p:val>
                                        </p:tav>
                                        <p:tav tm="100000">
                                          <p:val>
                                            <p:strVal val="#ppt_w"/>
                                          </p:val>
                                        </p:tav>
                                      </p:tavLst>
                                    </p:anim>
                                    <p:anim calcmode="lin" valueType="num">
                                      <p:cBhvr>
                                        <p:cTn id="12" dur="1000" fill="hold"/>
                                        <p:tgtEl>
                                          <p:spTgt spid="100357"/>
                                        </p:tgtEl>
                                        <p:attrNameLst>
                                          <p:attrName>ppt_h</p:attrName>
                                        </p:attrNameLst>
                                      </p:cBhvr>
                                      <p:tavLst>
                                        <p:tav tm="0">
                                          <p:val>
                                            <p:strVal val="#ppt_h"/>
                                          </p:val>
                                        </p:tav>
                                        <p:tav tm="100000">
                                          <p:val>
                                            <p:strVal val="#ppt_h"/>
                                          </p:val>
                                        </p:tav>
                                      </p:tavLst>
                                    </p:anim>
                                    <p:animEffect transition="in" filter="fade">
                                      <p:cBhvr>
                                        <p:cTn id="13" dur="1000"/>
                                        <p:tgtEl>
                                          <p:spTgt spid="100357"/>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100358"/>
                                        </p:tgtEl>
                                        <p:attrNameLst>
                                          <p:attrName>style.visibility</p:attrName>
                                        </p:attrNameLst>
                                      </p:cBhvr>
                                      <p:to>
                                        <p:strVal val="visible"/>
                                      </p:to>
                                    </p:set>
                                    <p:animEffect transition="in" filter="fade">
                                      <p:cBhvr>
                                        <p:cTn id="17" dur="2000"/>
                                        <p:tgtEl>
                                          <p:spTgt spid="100358"/>
                                        </p:tgtEl>
                                      </p:cBhvr>
                                    </p:animEffect>
                                  </p:childTnLst>
                                </p:cTn>
                              </p:par>
                            </p:childTnLst>
                          </p:cTn>
                        </p:par>
                        <p:par>
                          <p:cTn id="18" fill="hold">
                            <p:stCondLst>
                              <p:cond delay="5000"/>
                            </p:stCondLst>
                            <p:childTnLst>
                              <p:par>
                                <p:cTn id="19" presetID="50" presetClass="entr" presetSubtype="0" decel="100000" fill="hold" nodeType="afterEffect">
                                  <p:stCondLst>
                                    <p:cond delay="0"/>
                                  </p:stCondLst>
                                  <p:childTnLst>
                                    <p:set>
                                      <p:cBhvr>
                                        <p:cTn id="20" dur="1" fill="hold">
                                          <p:stCondLst>
                                            <p:cond delay="0"/>
                                          </p:stCondLst>
                                        </p:cTn>
                                        <p:tgtEl>
                                          <p:spTgt spid="100359"/>
                                        </p:tgtEl>
                                        <p:attrNameLst>
                                          <p:attrName>style.visibility</p:attrName>
                                        </p:attrNameLst>
                                      </p:cBhvr>
                                      <p:to>
                                        <p:strVal val="visible"/>
                                      </p:to>
                                    </p:set>
                                    <p:anim calcmode="lin" valueType="num">
                                      <p:cBhvr>
                                        <p:cTn id="21" dur="1000" fill="hold"/>
                                        <p:tgtEl>
                                          <p:spTgt spid="100359"/>
                                        </p:tgtEl>
                                        <p:attrNameLst>
                                          <p:attrName>ppt_w</p:attrName>
                                        </p:attrNameLst>
                                      </p:cBhvr>
                                      <p:tavLst>
                                        <p:tav tm="0">
                                          <p:val>
                                            <p:strVal val="#ppt_w+.3"/>
                                          </p:val>
                                        </p:tav>
                                        <p:tav tm="100000">
                                          <p:val>
                                            <p:strVal val="#ppt_w"/>
                                          </p:val>
                                        </p:tav>
                                      </p:tavLst>
                                    </p:anim>
                                    <p:anim calcmode="lin" valueType="num">
                                      <p:cBhvr>
                                        <p:cTn id="22" dur="1000" fill="hold"/>
                                        <p:tgtEl>
                                          <p:spTgt spid="100359"/>
                                        </p:tgtEl>
                                        <p:attrNameLst>
                                          <p:attrName>ppt_h</p:attrName>
                                        </p:attrNameLst>
                                      </p:cBhvr>
                                      <p:tavLst>
                                        <p:tav tm="0">
                                          <p:val>
                                            <p:strVal val="#ppt_h"/>
                                          </p:val>
                                        </p:tav>
                                        <p:tav tm="100000">
                                          <p:val>
                                            <p:strVal val="#ppt_h"/>
                                          </p:val>
                                        </p:tav>
                                      </p:tavLst>
                                    </p:anim>
                                    <p:animEffect transition="in" filter="fade">
                                      <p:cBhvr>
                                        <p:cTn id="23" dur="1000"/>
                                        <p:tgtEl>
                                          <p:spTgt spid="100359"/>
                                        </p:tgtEl>
                                      </p:cBhvr>
                                    </p:animEffect>
                                  </p:childTnLst>
                                </p:cTn>
                              </p:par>
                            </p:childTnLst>
                          </p:cTn>
                        </p:par>
                        <p:par>
                          <p:cTn id="24" fill="hold">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100360"/>
                                        </p:tgtEl>
                                        <p:attrNameLst>
                                          <p:attrName>style.visibility</p:attrName>
                                        </p:attrNameLst>
                                      </p:cBhvr>
                                      <p:to>
                                        <p:strVal val="visible"/>
                                      </p:to>
                                    </p:set>
                                    <p:animEffect transition="in" filter="fade">
                                      <p:cBhvr>
                                        <p:cTn id="27" dur="2000"/>
                                        <p:tgtEl>
                                          <p:spTgt spid="100360"/>
                                        </p:tgtEl>
                                      </p:cBhvr>
                                    </p:animEffect>
                                  </p:childTnLst>
                                </p:cTn>
                              </p:par>
                            </p:childTnLst>
                          </p:cTn>
                        </p:par>
                        <p:par>
                          <p:cTn id="28" fill="hold">
                            <p:stCondLst>
                              <p:cond delay="8000"/>
                            </p:stCondLst>
                            <p:childTnLst>
                              <p:par>
                                <p:cTn id="29" presetID="50" presetClass="entr" presetSubtype="0" decel="100000" fill="hold" grpId="0" nodeType="afterEffect">
                                  <p:stCondLst>
                                    <p:cond delay="0"/>
                                  </p:stCondLst>
                                  <p:childTnLst>
                                    <p:set>
                                      <p:cBhvr>
                                        <p:cTn id="30" dur="1" fill="hold">
                                          <p:stCondLst>
                                            <p:cond delay="0"/>
                                          </p:stCondLst>
                                        </p:cTn>
                                        <p:tgtEl>
                                          <p:spTgt spid="100361"/>
                                        </p:tgtEl>
                                        <p:attrNameLst>
                                          <p:attrName>style.visibility</p:attrName>
                                        </p:attrNameLst>
                                      </p:cBhvr>
                                      <p:to>
                                        <p:strVal val="visible"/>
                                      </p:to>
                                    </p:set>
                                    <p:anim calcmode="lin" valueType="num">
                                      <p:cBhvr>
                                        <p:cTn id="31" dur="1000" fill="hold"/>
                                        <p:tgtEl>
                                          <p:spTgt spid="100361"/>
                                        </p:tgtEl>
                                        <p:attrNameLst>
                                          <p:attrName>ppt_w</p:attrName>
                                        </p:attrNameLst>
                                      </p:cBhvr>
                                      <p:tavLst>
                                        <p:tav tm="0">
                                          <p:val>
                                            <p:strVal val="#ppt_w+.3"/>
                                          </p:val>
                                        </p:tav>
                                        <p:tav tm="100000">
                                          <p:val>
                                            <p:strVal val="#ppt_w"/>
                                          </p:val>
                                        </p:tav>
                                      </p:tavLst>
                                    </p:anim>
                                    <p:anim calcmode="lin" valueType="num">
                                      <p:cBhvr>
                                        <p:cTn id="32" dur="1000" fill="hold"/>
                                        <p:tgtEl>
                                          <p:spTgt spid="100361"/>
                                        </p:tgtEl>
                                        <p:attrNameLst>
                                          <p:attrName>ppt_h</p:attrName>
                                        </p:attrNameLst>
                                      </p:cBhvr>
                                      <p:tavLst>
                                        <p:tav tm="0">
                                          <p:val>
                                            <p:strVal val="#ppt_h"/>
                                          </p:val>
                                        </p:tav>
                                        <p:tav tm="100000">
                                          <p:val>
                                            <p:strVal val="#ppt_h"/>
                                          </p:val>
                                        </p:tav>
                                      </p:tavLst>
                                    </p:anim>
                                    <p:animEffect transition="in" filter="fade">
                                      <p:cBhvr>
                                        <p:cTn id="33" dur="1000"/>
                                        <p:tgtEl>
                                          <p:spTgt spid="100361"/>
                                        </p:tgtEl>
                                      </p:cBhvr>
                                    </p:animEffect>
                                  </p:childTnLst>
                                </p:cTn>
                              </p:par>
                            </p:childTnLst>
                          </p:cTn>
                        </p:par>
                        <p:par>
                          <p:cTn id="34" fill="hold">
                            <p:stCondLst>
                              <p:cond delay="9000"/>
                            </p:stCondLst>
                            <p:childTnLst>
                              <p:par>
                                <p:cTn id="35" presetID="10" presetClass="entr" presetSubtype="0" fill="hold" grpId="0" nodeType="afterEffect">
                                  <p:stCondLst>
                                    <p:cond delay="0"/>
                                  </p:stCondLst>
                                  <p:childTnLst>
                                    <p:set>
                                      <p:cBhvr>
                                        <p:cTn id="36" dur="1" fill="hold">
                                          <p:stCondLst>
                                            <p:cond delay="0"/>
                                          </p:stCondLst>
                                        </p:cTn>
                                        <p:tgtEl>
                                          <p:spTgt spid="100362"/>
                                        </p:tgtEl>
                                        <p:attrNameLst>
                                          <p:attrName>style.visibility</p:attrName>
                                        </p:attrNameLst>
                                      </p:cBhvr>
                                      <p:to>
                                        <p:strVal val="visible"/>
                                      </p:to>
                                    </p:set>
                                    <p:animEffect transition="in" filter="fade">
                                      <p:cBhvr>
                                        <p:cTn id="37" dur="2000"/>
                                        <p:tgtEl>
                                          <p:spTgt spid="100362"/>
                                        </p:tgtEl>
                                      </p:cBhvr>
                                    </p:animEffect>
                                  </p:childTnLst>
                                </p:cTn>
                              </p:par>
                            </p:childTnLst>
                          </p:cTn>
                        </p:par>
                        <p:par>
                          <p:cTn id="38" fill="hold">
                            <p:stCondLst>
                              <p:cond delay="11000"/>
                            </p:stCondLst>
                            <p:childTnLst>
                              <p:par>
                                <p:cTn id="39" presetID="50" presetClass="entr" presetSubtype="0" decel="100000" fill="hold" grpId="0" nodeType="afterEffect">
                                  <p:stCondLst>
                                    <p:cond delay="0"/>
                                  </p:stCondLst>
                                  <p:childTnLst>
                                    <p:set>
                                      <p:cBhvr>
                                        <p:cTn id="40" dur="1" fill="hold">
                                          <p:stCondLst>
                                            <p:cond delay="0"/>
                                          </p:stCondLst>
                                        </p:cTn>
                                        <p:tgtEl>
                                          <p:spTgt spid="100363"/>
                                        </p:tgtEl>
                                        <p:attrNameLst>
                                          <p:attrName>style.visibility</p:attrName>
                                        </p:attrNameLst>
                                      </p:cBhvr>
                                      <p:to>
                                        <p:strVal val="visible"/>
                                      </p:to>
                                    </p:set>
                                    <p:anim calcmode="lin" valueType="num">
                                      <p:cBhvr>
                                        <p:cTn id="41" dur="1000" fill="hold"/>
                                        <p:tgtEl>
                                          <p:spTgt spid="100363"/>
                                        </p:tgtEl>
                                        <p:attrNameLst>
                                          <p:attrName>ppt_w</p:attrName>
                                        </p:attrNameLst>
                                      </p:cBhvr>
                                      <p:tavLst>
                                        <p:tav tm="0">
                                          <p:val>
                                            <p:strVal val="#ppt_w+.3"/>
                                          </p:val>
                                        </p:tav>
                                        <p:tav tm="100000">
                                          <p:val>
                                            <p:strVal val="#ppt_w"/>
                                          </p:val>
                                        </p:tav>
                                      </p:tavLst>
                                    </p:anim>
                                    <p:anim calcmode="lin" valueType="num">
                                      <p:cBhvr>
                                        <p:cTn id="42" dur="1000" fill="hold"/>
                                        <p:tgtEl>
                                          <p:spTgt spid="100363"/>
                                        </p:tgtEl>
                                        <p:attrNameLst>
                                          <p:attrName>ppt_h</p:attrName>
                                        </p:attrNameLst>
                                      </p:cBhvr>
                                      <p:tavLst>
                                        <p:tav tm="0">
                                          <p:val>
                                            <p:strVal val="#ppt_h"/>
                                          </p:val>
                                        </p:tav>
                                        <p:tav tm="100000">
                                          <p:val>
                                            <p:strVal val="#ppt_h"/>
                                          </p:val>
                                        </p:tav>
                                      </p:tavLst>
                                    </p:anim>
                                    <p:animEffect transition="in" filter="fade">
                                      <p:cBhvr>
                                        <p:cTn id="43" dur="1000"/>
                                        <p:tgtEl>
                                          <p:spTgt spid="100363"/>
                                        </p:tgtEl>
                                      </p:cBhvr>
                                    </p:animEffect>
                                  </p:childTnLst>
                                </p:cTn>
                              </p:par>
                            </p:childTnLst>
                          </p:cTn>
                        </p:par>
                        <p:par>
                          <p:cTn id="44" fill="hold">
                            <p:stCondLst>
                              <p:cond delay="12000"/>
                            </p:stCondLst>
                            <p:childTnLst>
                              <p:par>
                                <p:cTn id="45" presetID="10" presetClass="entr" presetSubtype="0" fill="hold" grpId="0" nodeType="afterEffect">
                                  <p:stCondLst>
                                    <p:cond delay="0"/>
                                  </p:stCondLst>
                                  <p:childTnLst>
                                    <p:set>
                                      <p:cBhvr>
                                        <p:cTn id="46" dur="1" fill="hold">
                                          <p:stCondLst>
                                            <p:cond delay="0"/>
                                          </p:stCondLst>
                                        </p:cTn>
                                        <p:tgtEl>
                                          <p:spTgt spid="100364"/>
                                        </p:tgtEl>
                                        <p:attrNameLst>
                                          <p:attrName>style.visibility</p:attrName>
                                        </p:attrNameLst>
                                      </p:cBhvr>
                                      <p:to>
                                        <p:strVal val="visible"/>
                                      </p:to>
                                    </p:set>
                                    <p:animEffect transition="in" filter="fade">
                                      <p:cBhvr>
                                        <p:cTn id="47" dur="2000"/>
                                        <p:tgtEl>
                                          <p:spTgt spid="100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p:bldP spid="100358" grpId="0"/>
      <p:bldP spid="100360" grpId="0"/>
      <p:bldP spid="100361" grpId="0" animBg="1"/>
      <p:bldP spid="100362" grpId="0"/>
      <p:bldP spid="100363" grpId="0" animBg="1"/>
      <p:bldP spid="10036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55299" name="AutoShape 3">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55300" name="Picture 4" descr="j0299125">
            <a:hlinkClick r:id="rId3" action="ppaction://hlinksldjump"/>
          </p:cNvPr>
          <p:cNvPicPr>
            <a:picLocks noChangeAspect="1" noChangeArrowheads="1"/>
          </p:cNvPicPr>
          <p:nvPr/>
        </p:nvPicPr>
        <p:blipFill>
          <a:blip r:embed="rId4"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5298"/>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55300"/>
                                        </p:tgtEl>
                                        <p:attrNameLst>
                                          <p:attrName>style.visibility</p:attrName>
                                        </p:attrNameLst>
                                      </p:cBhvr>
                                      <p:to>
                                        <p:strVal val="visible"/>
                                      </p:to>
                                    </p:set>
                                    <p:anim calcmode="lin" valueType="num">
                                      <p:cBhvr>
                                        <p:cTn id="10" dur="1000" fill="hold"/>
                                        <p:tgtEl>
                                          <p:spTgt spid="55300"/>
                                        </p:tgtEl>
                                        <p:attrNameLst>
                                          <p:attrName>ppt_w</p:attrName>
                                        </p:attrNameLst>
                                      </p:cBhvr>
                                      <p:tavLst>
                                        <p:tav tm="0">
                                          <p:val>
                                            <p:strVal val="#ppt_w+.3"/>
                                          </p:val>
                                        </p:tav>
                                        <p:tav tm="100000">
                                          <p:val>
                                            <p:strVal val="#ppt_w"/>
                                          </p:val>
                                        </p:tav>
                                      </p:tavLst>
                                    </p:anim>
                                    <p:anim calcmode="lin" valueType="num">
                                      <p:cBhvr>
                                        <p:cTn id="11" dur="1000" fill="hold"/>
                                        <p:tgtEl>
                                          <p:spTgt spid="55300"/>
                                        </p:tgtEl>
                                        <p:attrNameLst>
                                          <p:attrName>ppt_h</p:attrName>
                                        </p:attrNameLst>
                                      </p:cBhvr>
                                      <p:tavLst>
                                        <p:tav tm="0">
                                          <p:val>
                                            <p:strVal val="#ppt_h"/>
                                          </p:val>
                                        </p:tav>
                                        <p:tav tm="100000">
                                          <p:val>
                                            <p:strVal val="#ppt_h"/>
                                          </p:val>
                                        </p:tav>
                                      </p:tavLst>
                                    </p:anim>
                                    <p:animEffect transition="in" filter="fade">
                                      <p:cBhvr>
                                        <p:cTn id="12" dur="10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56323" name="Picture 3" descr="j0299125">
            <a:hlinkClick r:id="rId2" action="ppaction://hlinksldjump"/>
          </p:cNvPr>
          <p:cNvPicPr>
            <a:picLocks noChangeAspect="1" noChangeArrowheads="1"/>
          </p:cNvPicPr>
          <p:nvPr/>
        </p:nvPicPr>
        <p:blipFill>
          <a:blip r:embed="rId3"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6322"/>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56323"/>
                                        </p:tgtEl>
                                        <p:attrNameLst>
                                          <p:attrName>style.visibility</p:attrName>
                                        </p:attrNameLst>
                                      </p:cBhvr>
                                      <p:to>
                                        <p:strVal val="visible"/>
                                      </p:to>
                                    </p:set>
                                    <p:anim calcmode="lin" valueType="num">
                                      <p:cBhvr>
                                        <p:cTn id="10" dur="1000" fill="hold"/>
                                        <p:tgtEl>
                                          <p:spTgt spid="56323"/>
                                        </p:tgtEl>
                                        <p:attrNameLst>
                                          <p:attrName>ppt_w</p:attrName>
                                        </p:attrNameLst>
                                      </p:cBhvr>
                                      <p:tavLst>
                                        <p:tav tm="0">
                                          <p:val>
                                            <p:strVal val="#ppt_w+.3"/>
                                          </p:val>
                                        </p:tav>
                                        <p:tav tm="100000">
                                          <p:val>
                                            <p:strVal val="#ppt_w"/>
                                          </p:val>
                                        </p:tav>
                                      </p:tavLst>
                                    </p:anim>
                                    <p:anim calcmode="lin" valueType="num">
                                      <p:cBhvr>
                                        <p:cTn id="11" dur="1000" fill="hold"/>
                                        <p:tgtEl>
                                          <p:spTgt spid="56323"/>
                                        </p:tgtEl>
                                        <p:attrNameLst>
                                          <p:attrName>ppt_h</p:attrName>
                                        </p:attrNameLst>
                                      </p:cBhvr>
                                      <p:tavLst>
                                        <p:tav tm="0">
                                          <p:val>
                                            <p:strVal val="#ppt_h"/>
                                          </p:val>
                                        </p:tav>
                                        <p:tav tm="100000">
                                          <p:val>
                                            <p:strVal val="#ppt_h"/>
                                          </p:val>
                                        </p:tav>
                                      </p:tavLst>
                                    </p:anim>
                                    <p:animEffect transition="in" filter="fade">
                                      <p:cBhvr>
                                        <p:cTn id="12" dur="10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990600" y="1524000"/>
            <a:ext cx="6553200" cy="366713"/>
          </a:xfrm>
          <a:prstGeom prst="rect">
            <a:avLst/>
          </a:prstGeom>
          <a:noFill/>
          <a:ln w="9525">
            <a:noFill/>
            <a:miter lim="800000"/>
            <a:headEnd/>
            <a:tailEnd/>
          </a:ln>
          <a:effectLst/>
        </p:spPr>
        <p:txBody>
          <a:bodyPr>
            <a:spAutoFit/>
          </a:bodyPr>
          <a:lstStyle/>
          <a:p>
            <a:pPr>
              <a:spcBef>
                <a:spcPct val="50000"/>
              </a:spcBef>
            </a:pPr>
            <a:endParaRPr lang="sr-Latn-CS"/>
          </a:p>
        </p:txBody>
      </p:sp>
      <p:sp>
        <p:nvSpPr>
          <p:cNvPr id="57349" name="Text Box 5"/>
          <p:cNvSpPr txBox="1">
            <a:spLocks noChangeArrowheads="1"/>
          </p:cNvSpPr>
          <p:nvPr/>
        </p:nvSpPr>
        <p:spPr bwMode="auto">
          <a:xfrm>
            <a:off x="0" y="228600"/>
            <a:ext cx="8915400" cy="5861050"/>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У </a:t>
            </a:r>
            <a:r>
              <a:rPr lang="en-US" sz="2800">
                <a:solidFill>
                  <a:srgbClr val="663300"/>
                </a:solidFill>
              </a:rPr>
              <a:t>WC</a:t>
            </a:r>
            <a:r>
              <a:rPr lang="sr-Cyrl-CS" sz="2800">
                <a:solidFill>
                  <a:srgbClr val="663300"/>
                </a:solidFill>
              </a:rPr>
              <a:t>-у.Можда ти мислиш да то није вода за пиће,али она то јесте пре него што доспе у </a:t>
            </a:r>
            <a:r>
              <a:rPr lang="en-US" sz="2800">
                <a:solidFill>
                  <a:srgbClr val="663300"/>
                </a:solidFill>
              </a:rPr>
              <a:t>WC</a:t>
            </a:r>
            <a:r>
              <a:rPr lang="sr-Cyrl-CS" sz="2800">
                <a:solidFill>
                  <a:srgbClr val="663300"/>
                </a:solidFill>
              </a:rPr>
              <a:t>.</a:t>
            </a:r>
          </a:p>
          <a:p>
            <a:pPr algn="ctr">
              <a:spcBef>
                <a:spcPct val="50000"/>
              </a:spcBef>
            </a:pPr>
            <a:r>
              <a:rPr lang="sr-Cyrl-CS" sz="2800">
                <a:solidFill>
                  <a:srgbClr val="663300"/>
                </a:solidFill>
              </a:rPr>
              <a:t>У </a:t>
            </a:r>
            <a:r>
              <a:rPr lang="en-US" sz="2800">
                <a:solidFill>
                  <a:srgbClr val="663300"/>
                </a:solidFill>
              </a:rPr>
              <a:t>WC</a:t>
            </a:r>
            <a:r>
              <a:rPr lang="sr-Cyrl-CS" sz="2800">
                <a:solidFill>
                  <a:srgbClr val="663300"/>
                </a:solidFill>
              </a:rPr>
              <a:t>-има трошимо више воде него на било ком другом месту у кући.</a:t>
            </a:r>
            <a:endParaRPr lang="en-US" sz="2800">
              <a:solidFill>
                <a:srgbClr val="663300"/>
              </a:solidFill>
            </a:endParaRPr>
          </a:p>
          <a:p>
            <a:pPr algn="ctr">
              <a:spcBef>
                <a:spcPct val="50000"/>
              </a:spcBef>
            </a:pPr>
            <a:endParaRPr lang="en-US" sz="2800">
              <a:solidFill>
                <a:srgbClr val="663300"/>
              </a:solidFill>
            </a:endParaRPr>
          </a:p>
          <a:p>
            <a:pPr algn="ctr">
              <a:spcBef>
                <a:spcPct val="50000"/>
              </a:spcBef>
            </a:pPr>
            <a:endParaRPr lang="sr-Cyrl-CS" sz="2800">
              <a:solidFill>
                <a:srgbClr val="663300"/>
              </a:solidFill>
            </a:endParaRPr>
          </a:p>
          <a:p>
            <a:pPr algn="ctr">
              <a:spcBef>
                <a:spcPct val="50000"/>
              </a:spcBef>
            </a:pPr>
            <a:r>
              <a:rPr lang="sr-Cyrl-CS" sz="2800">
                <a:solidFill>
                  <a:srgbClr val="663300"/>
                </a:solidFill>
              </a:rPr>
              <a:t>Међутим,велики део те воде се расипа,јер већина </a:t>
            </a:r>
            <a:r>
              <a:rPr lang="en-US" sz="2800">
                <a:solidFill>
                  <a:srgbClr val="663300"/>
                </a:solidFill>
              </a:rPr>
              <a:t>WC</a:t>
            </a:r>
            <a:r>
              <a:rPr lang="sr-Cyrl-CS" sz="2800">
                <a:solidFill>
                  <a:srgbClr val="663300"/>
                </a:solidFill>
              </a:rPr>
              <a:t>-а користи више воде него што је потребно.</a:t>
            </a:r>
          </a:p>
          <a:p>
            <a:pPr algn="ctr">
              <a:spcBef>
                <a:spcPct val="50000"/>
              </a:spcBef>
            </a:pPr>
            <a:r>
              <a:rPr lang="sr-Cyrl-CS" sz="2800">
                <a:solidFill>
                  <a:srgbClr val="663300"/>
                </a:solidFill>
              </a:rPr>
              <a:t>Сваки пут када повучеш воду у </a:t>
            </a:r>
            <a:r>
              <a:rPr lang="en-US" sz="2800">
                <a:solidFill>
                  <a:srgbClr val="663300"/>
                </a:solidFill>
              </a:rPr>
              <a:t>WC</a:t>
            </a:r>
            <a:r>
              <a:rPr lang="sr-Cyrl-CS" sz="2800">
                <a:solidFill>
                  <a:srgbClr val="663300"/>
                </a:solidFill>
              </a:rPr>
              <a:t>-у,потроши се од 20 до 30 литара воде!Међутим,то није неопходно!</a:t>
            </a:r>
            <a:endParaRPr lang="sr-Latn-CS" sz="2800">
              <a:solidFill>
                <a:srgbClr val="663300"/>
              </a:solidFill>
            </a:endParaRPr>
          </a:p>
        </p:txBody>
      </p:sp>
      <p:pic>
        <p:nvPicPr>
          <p:cNvPr id="57350" name="Picture 6" descr="j0236240">
            <a:hlinkClick r:id="rId2" action="ppaction://hlinksldjump"/>
          </p:cNvPr>
          <p:cNvPicPr>
            <a:picLocks noChangeAspect="1" noChangeArrowheads="1" noCrop="1"/>
          </p:cNvPicPr>
          <p:nvPr/>
        </p:nvPicPr>
        <p:blipFill>
          <a:blip r:embed="rId3" cstate="print"/>
          <a:srcRect/>
          <a:stretch>
            <a:fillRect/>
          </a:stretch>
        </p:blipFill>
        <p:spPr bwMode="auto">
          <a:xfrm>
            <a:off x="685800" y="5867400"/>
            <a:ext cx="990600" cy="990600"/>
          </a:xfrm>
          <a:prstGeom prst="rect">
            <a:avLst/>
          </a:prstGeom>
          <a:noFill/>
        </p:spPr>
      </p:pic>
      <p:sp>
        <p:nvSpPr>
          <p:cNvPr id="57351" name="Text Box 7"/>
          <p:cNvSpPr txBox="1">
            <a:spLocks noChangeArrowheads="1"/>
          </p:cNvSpPr>
          <p:nvPr/>
        </p:nvSpPr>
        <p:spPr bwMode="auto">
          <a:xfrm>
            <a:off x="2133600" y="6202363"/>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57352" name="AutoShape 8">
            <a:hlinkClick r:id="rId4" action="ppaction://hlinksldjump" highlightClick="1"/>
          </p:cNvPr>
          <p:cNvSpPr>
            <a:spLocks noChangeArrowheads="1"/>
          </p:cNvSpPr>
          <p:nvPr/>
        </p:nvSpPr>
        <p:spPr bwMode="auto">
          <a:xfrm>
            <a:off x="8153400" y="6019800"/>
            <a:ext cx="6096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57353" name="Picture 9" descr="j0354672"/>
          <p:cNvPicPr>
            <a:picLocks noChangeAspect="1" noChangeArrowheads="1" noCrop="1"/>
          </p:cNvPicPr>
          <p:nvPr/>
        </p:nvPicPr>
        <p:blipFill>
          <a:blip r:embed="rId5" cstate="print"/>
          <a:srcRect/>
          <a:stretch>
            <a:fillRect/>
          </a:stretch>
        </p:blipFill>
        <p:spPr bwMode="auto">
          <a:xfrm>
            <a:off x="3276600" y="2362200"/>
            <a:ext cx="1295400"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57353"/>
                                        </p:tgtEl>
                                        <p:attrNameLst>
                                          <p:attrName>style.visibility</p:attrName>
                                        </p:attrNameLst>
                                      </p:cBhvr>
                                      <p:to>
                                        <p:strVal val="visible"/>
                                      </p:to>
                                    </p:set>
                                    <p:anim calcmode="lin" valueType="num">
                                      <p:cBhvr>
                                        <p:cTn id="7" dur="1000" fill="hold"/>
                                        <p:tgtEl>
                                          <p:spTgt spid="57353"/>
                                        </p:tgtEl>
                                        <p:attrNameLst>
                                          <p:attrName>ppt_w</p:attrName>
                                        </p:attrNameLst>
                                      </p:cBhvr>
                                      <p:tavLst>
                                        <p:tav tm="0">
                                          <p:val>
                                            <p:strVal val="#ppt_w+.3"/>
                                          </p:val>
                                        </p:tav>
                                        <p:tav tm="100000">
                                          <p:val>
                                            <p:strVal val="#ppt_w"/>
                                          </p:val>
                                        </p:tav>
                                      </p:tavLst>
                                    </p:anim>
                                    <p:anim calcmode="lin" valueType="num">
                                      <p:cBhvr>
                                        <p:cTn id="8" dur="1000" fill="hold"/>
                                        <p:tgtEl>
                                          <p:spTgt spid="57353"/>
                                        </p:tgtEl>
                                        <p:attrNameLst>
                                          <p:attrName>ppt_h</p:attrName>
                                        </p:attrNameLst>
                                      </p:cBhvr>
                                      <p:tavLst>
                                        <p:tav tm="0">
                                          <p:val>
                                            <p:strVal val="#ppt_h"/>
                                          </p:val>
                                        </p:tav>
                                        <p:tav tm="100000">
                                          <p:val>
                                            <p:strVal val="#ppt_h"/>
                                          </p:val>
                                        </p:tav>
                                      </p:tavLst>
                                    </p:anim>
                                    <p:animEffect transition="in" filter="fade">
                                      <p:cBhvr>
                                        <p:cTn id="9" dur="1000"/>
                                        <p:tgtEl>
                                          <p:spTgt spid="57353"/>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7349"/>
                                        </p:tgtEl>
                                        <p:attrNameLst>
                                          <p:attrName>style.visibility</p:attrName>
                                        </p:attrNameLst>
                                      </p:cBhvr>
                                      <p:to>
                                        <p:strVal val="visible"/>
                                      </p:to>
                                    </p:set>
                                    <p:animEffect transition="in" filter="fade">
                                      <p:cBhvr>
                                        <p:cTn id="13" dur="2000"/>
                                        <p:tgtEl>
                                          <p:spTgt spid="57349"/>
                                        </p:tgtEl>
                                      </p:cBhvr>
                                    </p:animEffect>
                                  </p:childTnLst>
                                </p:cTn>
                              </p:par>
                            </p:childTnLst>
                          </p:cTn>
                        </p:par>
                        <p:par>
                          <p:cTn id="14" fill="hold">
                            <p:stCondLst>
                              <p:cond delay="3000"/>
                            </p:stCondLst>
                            <p:childTnLst>
                              <p:par>
                                <p:cTn id="15" presetID="19" presetClass="entr" presetSubtype="10" fill="hold" grpId="0" nodeType="afterEffect">
                                  <p:stCondLst>
                                    <p:cond delay="0"/>
                                  </p:stCondLst>
                                  <p:childTnLst>
                                    <p:set>
                                      <p:cBhvr>
                                        <p:cTn id="16" dur="1" fill="hold">
                                          <p:stCondLst>
                                            <p:cond delay="0"/>
                                          </p:stCondLst>
                                        </p:cTn>
                                        <p:tgtEl>
                                          <p:spTgt spid="57351"/>
                                        </p:tgtEl>
                                        <p:attrNameLst>
                                          <p:attrName>style.visibility</p:attrName>
                                        </p:attrNameLst>
                                      </p:cBhvr>
                                      <p:to>
                                        <p:strVal val="visible"/>
                                      </p:to>
                                    </p:set>
                                    <p:anim calcmode="lin" valueType="num">
                                      <p:cBhvr>
                                        <p:cTn id="17" dur="5000" fill="hold"/>
                                        <p:tgtEl>
                                          <p:spTgt spid="57351"/>
                                        </p:tgtEl>
                                        <p:attrNameLst>
                                          <p:attrName>ppt_w</p:attrName>
                                        </p:attrNameLst>
                                      </p:cBhvr>
                                      <p:tavLst>
                                        <p:tav tm="0" fmla="#ppt_w*sin(2.5*pi*$)">
                                          <p:val>
                                            <p:fltVal val="0"/>
                                          </p:val>
                                        </p:tav>
                                        <p:tav tm="100000">
                                          <p:val>
                                            <p:fltVal val="1"/>
                                          </p:val>
                                        </p:tav>
                                      </p:tavLst>
                                    </p:anim>
                                    <p:anim calcmode="lin" valueType="num">
                                      <p:cBhvr>
                                        <p:cTn id="18" dur="5000" fill="hold"/>
                                        <p:tgtEl>
                                          <p:spTgt spid="57351"/>
                                        </p:tgtEl>
                                        <p:attrNameLst>
                                          <p:attrName>ppt_h</p:attrName>
                                        </p:attrNameLst>
                                      </p:cBhvr>
                                      <p:tavLst>
                                        <p:tav tm="0">
                                          <p:val>
                                            <p:strVal val="#ppt_h"/>
                                          </p:val>
                                        </p:tav>
                                        <p:tav tm="100000">
                                          <p:val>
                                            <p:strVal val="#ppt_h"/>
                                          </p:val>
                                        </p:tav>
                                      </p:tavLst>
                                    </p:anim>
                                  </p:childTnLst>
                                </p:cTn>
                              </p:par>
                              <p:par>
                                <p:cTn id="19" presetID="50" presetClass="entr" presetSubtype="0" decel="100000" fill="hold" nodeType="withEffect">
                                  <p:stCondLst>
                                    <p:cond delay="0"/>
                                  </p:stCondLst>
                                  <p:childTnLst>
                                    <p:set>
                                      <p:cBhvr>
                                        <p:cTn id="20" dur="1" fill="hold">
                                          <p:stCondLst>
                                            <p:cond delay="0"/>
                                          </p:stCondLst>
                                        </p:cTn>
                                        <p:tgtEl>
                                          <p:spTgt spid="57350"/>
                                        </p:tgtEl>
                                        <p:attrNameLst>
                                          <p:attrName>style.visibility</p:attrName>
                                        </p:attrNameLst>
                                      </p:cBhvr>
                                      <p:to>
                                        <p:strVal val="visible"/>
                                      </p:to>
                                    </p:set>
                                    <p:anim calcmode="lin" valueType="num">
                                      <p:cBhvr>
                                        <p:cTn id="21" dur="1000" fill="hold"/>
                                        <p:tgtEl>
                                          <p:spTgt spid="57350"/>
                                        </p:tgtEl>
                                        <p:attrNameLst>
                                          <p:attrName>ppt_w</p:attrName>
                                        </p:attrNameLst>
                                      </p:cBhvr>
                                      <p:tavLst>
                                        <p:tav tm="0">
                                          <p:val>
                                            <p:strVal val="#ppt_w+.3"/>
                                          </p:val>
                                        </p:tav>
                                        <p:tav tm="100000">
                                          <p:val>
                                            <p:strVal val="#ppt_w"/>
                                          </p:val>
                                        </p:tav>
                                      </p:tavLst>
                                    </p:anim>
                                    <p:anim calcmode="lin" valueType="num">
                                      <p:cBhvr>
                                        <p:cTn id="22" dur="1000" fill="hold"/>
                                        <p:tgtEl>
                                          <p:spTgt spid="57350"/>
                                        </p:tgtEl>
                                        <p:attrNameLst>
                                          <p:attrName>ppt_h</p:attrName>
                                        </p:attrNameLst>
                                      </p:cBhvr>
                                      <p:tavLst>
                                        <p:tav tm="0">
                                          <p:val>
                                            <p:strVal val="#ppt_h"/>
                                          </p:val>
                                        </p:tav>
                                        <p:tav tm="100000">
                                          <p:val>
                                            <p:strVal val="#ppt_h"/>
                                          </p:val>
                                        </p:tav>
                                      </p:tavLst>
                                    </p:anim>
                                    <p:animEffect transition="in" filter="fade">
                                      <p:cBhvr>
                                        <p:cTn id="23" dur="1000"/>
                                        <p:tgtEl>
                                          <p:spTgt spid="57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p:bldP spid="5735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0" y="609600"/>
            <a:ext cx="8686800" cy="4724400"/>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Стави нешто у казанче за воду </a:t>
            </a:r>
            <a:r>
              <a:rPr lang="en-US" sz="3200">
                <a:solidFill>
                  <a:srgbClr val="663300"/>
                </a:solidFill>
              </a:rPr>
              <a:t>WC</a:t>
            </a:r>
            <a:r>
              <a:rPr lang="sr-Cyrl-CS" sz="3200">
                <a:solidFill>
                  <a:srgbClr val="663300"/>
                </a:solidFill>
              </a:rPr>
              <a:t>-а ,неки предмет који ће заузимати део простора и твој </a:t>
            </a:r>
            <a:r>
              <a:rPr lang="en-US" sz="3200">
                <a:solidFill>
                  <a:srgbClr val="663300"/>
                </a:solidFill>
              </a:rPr>
              <a:t>WC</a:t>
            </a:r>
            <a:r>
              <a:rPr lang="sr-Cyrl-CS" sz="3200">
                <a:solidFill>
                  <a:srgbClr val="663300"/>
                </a:solidFill>
              </a:rPr>
              <a:t> ће користити мање воде-може то да буде пластична флаша.</a:t>
            </a:r>
            <a:endParaRPr lang="en-US" sz="3200">
              <a:solidFill>
                <a:srgbClr val="663300"/>
              </a:solidFill>
            </a:endParaRPr>
          </a:p>
          <a:p>
            <a:pPr>
              <a:spcBef>
                <a:spcPct val="50000"/>
              </a:spcBef>
            </a:pPr>
            <a:endParaRPr lang="en-US" sz="3200">
              <a:solidFill>
                <a:srgbClr val="663300"/>
              </a:solidFill>
            </a:endParaRPr>
          </a:p>
          <a:p>
            <a:pPr>
              <a:spcBef>
                <a:spcPct val="50000"/>
              </a:spcBef>
            </a:pPr>
            <a:endParaRPr lang="en-US" sz="3200">
              <a:solidFill>
                <a:srgbClr val="663300"/>
              </a:solidFill>
            </a:endParaRPr>
          </a:p>
          <a:p>
            <a:pPr>
              <a:spcBef>
                <a:spcPct val="50000"/>
              </a:spcBef>
            </a:pPr>
            <a:r>
              <a:rPr lang="sr-Cyrl-CS" sz="3200">
                <a:solidFill>
                  <a:srgbClr val="663300"/>
                </a:solidFill>
              </a:rPr>
              <a:t>Сваки пут када повучеш воду уштедећеш око 2 литара воде.</a:t>
            </a:r>
            <a:endParaRPr lang="sr-Latn-CS" sz="3200">
              <a:solidFill>
                <a:srgbClr val="663300"/>
              </a:solidFill>
            </a:endParaRPr>
          </a:p>
        </p:txBody>
      </p:sp>
      <p:sp>
        <p:nvSpPr>
          <p:cNvPr id="58373" name="AutoShape 5">
            <a:hlinkClick r:id="" action="ppaction://hlinkshowjump?jump=nextslide" highlightClick="1"/>
          </p:cNvPr>
          <p:cNvSpPr>
            <a:spLocks noChangeArrowheads="1"/>
          </p:cNvSpPr>
          <p:nvPr/>
        </p:nvSpPr>
        <p:spPr bwMode="auto">
          <a:xfrm>
            <a:off x="7924800" y="6096000"/>
            <a:ext cx="533400" cy="4572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58374" name="Picture 6" descr="j0354497"/>
          <p:cNvPicPr>
            <a:picLocks noChangeAspect="1" noChangeArrowheads="1" noCrop="1"/>
          </p:cNvPicPr>
          <p:nvPr/>
        </p:nvPicPr>
        <p:blipFill>
          <a:blip r:embed="rId2" cstate="print"/>
          <a:srcRect/>
          <a:stretch>
            <a:fillRect/>
          </a:stretch>
        </p:blipFill>
        <p:spPr bwMode="auto">
          <a:xfrm>
            <a:off x="4038600" y="2819400"/>
            <a:ext cx="1219200" cy="12192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fade">
                                      <p:cBhvr>
                                        <p:cTn id="7" dur="20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533400" y="381000"/>
            <a:ext cx="67818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7.Ко је најбројнији на земљи?</a:t>
            </a:r>
            <a:endParaRPr lang="sr-Latn-CS" sz="3200">
              <a:solidFill>
                <a:srgbClr val="663300"/>
              </a:solidFill>
            </a:endParaRPr>
          </a:p>
        </p:txBody>
      </p:sp>
      <p:sp>
        <p:nvSpPr>
          <p:cNvPr id="59397" name="Text Box 5">
            <a:hlinkClick r:id="rId2" action="ppaction://hlinksldjump"/>
          </p:cNvPr>
          <p:cNvSpPr txBox="1">
            <a:spLocks noChangeArrowheads="1"/>
          </p:cNvSpPr>
          <p:nvPr/>
        </p:nvSpPr>
        <p:spPr bwMode="auto">
          <a:xfrm>
            <a:off x="1447800" y="1828800"/>
            <a:ext cx="73152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а)Људи</a:t>
            </a:r>
            <a:endParaRPr lang="sr-Latn-CS" sz="3200">
              <a:solidFill>
                <a:srgbClr val="663300"/>
              </a:solidFill>
            </a:endParaRPr>
          </a:p>
        </p:txBody>
      </p:sp>
      <p:sp>
        <p:nvSpPr>
          <p:cNvPr id="59398" name="Text Box 6">
            <a:hlinkClick r:id="rId3" action="ppaction://hlinksldjump"/>
          </p:cNvPr>
          <p:cNvSpPr txBox="1">
            <a:spLocks noChangeArrowheads="1"/>
          </p:cNvSpPr>
          <p:nvPr/>
        </p:nvSpPr>
        <p:spPr bwMode="auto">
          <a:xfrm>
            <a:off x="1524000" y="3048000"/>
            <a:ext cx="36576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б)Мрави</a:t>
            </a:r>
            <a:endParaRPr lang="sr-Latn-CS" sz="3200">
              <a:solidFill>
                <a:srgbClr val="663300"/>
              </a:solidFill>
            </a:endParaRPr>
          </a:p>
        </p:txBody>
      </p:sp>
      <p:sp>
        <p:nvSpPr>
          <p:cNvPr id="59399" name="Text Box 7">
            <a:hlinkClick r:id="rId2" action="ppaction://hlinksldjump"/>
          </p:cNvPr>
          <p:cNvSpPr txBox="1">
            <a:spLocks noChangeArrowheads="1"/>
          </p:cNvSpPr>
          <p:nvPr/>
        </p:nvSpPr>
        <p:spPr bwMode="auto">
          <a:xfrm>
            <a:off x="1524000" y="4267200"/>
            <a:ext cx="38862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в)Пси</a:t>
            </a:r>
            <a:endParaRPr lang="sr-Latn-CS" sz="3200">
              <a:solidFill>
                <a:srgbClr val="663300"/>
              </a:solidFill>
            </a:endParaRPr>
          </a:p>
        </p:txBody>
      </p:sp>
      <p:sp>
        <p:nvSpPr>
          <p:cNvPr id="59401" name="AutoShape 9">
            <a:hlinkClick r:id="rId4" action="ppaction://hlinksldjump" highlightClick="1"/>
          </p:cNvPr>
          <p:cNvSpPr>
            <a:spLocks noChangeArrowheads="1"/>
          </p:cNvSpPr>
          <p:nvPr/>
        </p:nvSpPr>
        <p:spPr bwMode="auto">
          <a:xfrm>
            <a:off x="457200" y="5943600"/>
            <a:ext cx="533400" cy="5334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59403" name="Picture 11" descr="j0286672"/>
          <p:cNvPicPr>
            <a:picLocks noChangeAspect="1" noChangeArrowheads="1" noCrop="1"/>
          </p:cNvPicPr>
          <p:nvPr/>
        </p:nvPicPr>
        <p:blipFill>
          <a:blip r:embed="rId5" cstate="print"/>
          <a:srcRect/>
          <a:stretch>
            <a:fillRect/>
          </a:stretch>
        </p:blipFill>
        <p:spPr bwMode="auto">
          <a:xfrm>
            <a:off x="5715000" y="2514600"/>
            <a:ext cx="2057400" cy="2057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fade">
                                      <p:cBhvr>
                                        <p:cTn id="7" dur="2000"/>
                                        <p:tgtEl>
                                          <p:spTgt spid="59396"/>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59403"/>
                                        </p:tgtEl>
                                        <p:attrNameLst>
                                          <p:attrName>style.visibility</p:attrName>
                                        </p:attrNameLst>
                                      </p:cBhvr>
                                      <p:to>
                                        <p:strVal val="visible"/>
                                      </p:to>
                                    </p:set>
                                    <p:anim calcmode="lin" valueType="num">
                                      <p:cBhvr>
                                        <p:cTn id="10" dur="1000" fill="hold"/>
                                        <p:tgtEl>
                                          <p:spTgt spid="59403"/>
                                        </p:tgtEl>
                                        <p:attrNameLst>
                                          <p:attrName>ppt_w</p:attrName>
                                        </p:attrNameLst>
                                      </p:cBhvr>
                                      <p:tavLst>
                                        <p:tav tm="0">
                                          <p:val>
                                            <p:strVal val="#ppt_w+.3"/>
                                          </p:val>
                                        </p:tav>
                                        <p:tav tm="100000">
                                          <p:val>
                                            <p:strVal val="#ppt_w"/>
                                          </p:val>
                                        </p:tav>
                                      </p:tavLst>
                                    </p:anim>
                                    <p:anim calcmode="lin" valueType="num">
                                      <p:cBhvr>
                                        <p:cTn id="11" dur="1000" fill="hold"/>
                                        <p:tgtEl>
                                          <p:spTgt spid="59403"/>
                                        </p:tgtEl>
                                        <p:attrNameLst>
                                          <p:attrName>ppt_h</p:attrName>
                                        </p:attrNameLst>
                                      </p:cBhvr>
                                      <p:tavLst>
                                        <p:tav tm="0">
                                          <p:val>
                                            <p:strVal val="#ppt_h"/>
                                          </p:val>
                                        </p:tav>
                                        <p:tav tm="100000">
                                          <p:val>
                                            <p:strVal val="#ppt_h"/>
                                          </p:val>
                                        </p:tav>
                                      </p:tavLst>
                                    </p:anim>
                                    <p:animEffect transition="in" filter="fade">
                                      <p:cBhvr>
                                        <p:cTn id="12" dur="1000"/>
                                        <p:tgtEl>
                                          <p:spTgt spid="59403"/>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59397"/>
                                        </p:tgtEl>
                                        <p:attrNameLst>
                                          <p:attrName>style.visibility</p:attrName>
                                        </p:attrNameLst>
                                      </p:cBhvr>
                                      <p:to>
                                        <p:strVal val="visible"/>
                                      </p:to>
                                    </p:set>
                                    <p:animEffect transition="in" filter="fade">
                                      <p:cBhvr>
                                        <p:cTn id="16" dur="2000"/>
                                        <p:tgtEl>
                                          <p:spTgt spid="59397"/>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59398"/>
                                        </p:tgtEl>
                                        <p:attrNameLst>
                                          <p:attrName>style.visibility</p:attrName>
                                        </p:attrNameLst>
                                      </p:cBhvr>
                                      <p:to>
                                        <p:strVal val="visible"/>
                                      </p:to>
                                    </p:set>
                                    <p:animEffect transition="in" filter="fade">
                                      <p:cBhvr>
                                        <p:cTn id="20" dur="2000"/>
                                        <p:tgtEl>
                                          <p:spTgt spid="59398"/>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59399"/>
                                        </p:tgtEl>
                                        <p:attrNameLst>
                                          <p:attrName>style.visibility</p:attrName>
                                        </p:attrNameLst>
                                      </p:cBhvr>
                                      <p:to>
                                        <p:strVal val="visible"/>
                                      </p:to>
                                    </p:set>
                                    <p:animEffect transition="in" filter="fade">
                                      <p:cBhvr>
                                        <p:cTn id="24" dur="2000"/>
                                        <p:tgtEl>
                                          <p:spTgt spid="59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59397" grpId="0"/>
      <p:bldP spid="59398" grpId="0"/>
      <p:bldP spid="5939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60419" name="AutoShape 3">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60420" name="Picture 4" descr="j0299125">
            <a:hlinkClick r:id="rId3" action="ppaction://hlinksldjump"/>
          </p:cNvPr>
          <p:cNvPicPr>
            <a:picLocks noChangeAspect="1" noChangeArrowheads="1"/>
          </p:cNvPicPr>
          <p:nvPr/>
        </p:nvPicPr>
        <p:blipFill>
          <a:blip r:embed="rId4"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60418"/>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60420"/>
                                        </p:tgtEl>
                                        <p:attrNameLst>
                                          <p:attrName>style.visibility</p:attrName>
                                        </p:attrNameLst>
                                      </p:cBhvr>
                                      <p:to>
                                        <p:strVal val="visible"/>
                                      </p:to>
                                    </p:set>
                                    <p:anim calcmode="lin" valueType="num">
                                      <p:cBhvr>
                                        <p:cTn id="10" dur="1000" fill="hold"/>
                                        <p:tgtEl>
                                          <p:spTgt spid="60420"/>
                                        </p:tgtEl>
                                        <p:attrNameLst>
                                          <p:attrName>ppt_w</p:attrName>
                                        </p:attrNameLst>
                                      </p:cBhvr>
                                      <p:tavLst>
                                        <p:tav tm="0">
                                          <p:val>
                                            <p:strVal val="#ppt_w+.3"/>
                                          </p:val>
                                        </p:tav>
                                        <p:tav tm="100000">
                                          <p:val>
                                            <p:strVal val="#ppt_w"/>
                                          </p:val>
                                        </p:tav>
                                      </p:tavLst>
                                    </p:anim>
                                    <p:anim calcmode="lin" valueType="num">
                                      <p:cBhvr>
                                        <p:cTn id="11" dur="1000" fill="hold"/>
                                        <p:tgtEl>
                                          <p:spTgt spid="60420"/>
                                        </p:tgtEl>
                                        <p:attrNameLst>
                                          <p:attrName>ppt_h</p:attrName>
                                        </p:attrNameLst>
                                      </p:cBhvr>
                                      <p:tavLst>
                                        <p:tav tm="0">
                                          <p:val>
                                            <p:strVal val="#ppt_h"/>
                                          </p:val>
                                        </p:tav>
                                        <p:tav tm="100000">
                                          <p:val>
                                            <p:strVal val="#ppt_h"/>
                                          </p:val>
                                        </p:tav>
                                      </p:tavLst>
                                    </p:anim>
                                    <p:animEffect transition="in" filter="fade">
                                      <p:cBhvr>
                                        <p:cTn id="12" dur="10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61443" name="Picture 3" descr="j0299125">
            <a:hlinkClick r:id="rId2" action="ppaction://hlinksldjump"/>
          </p:cNvPr>
          <p:cNvPicPr>
            <a:picLocks noChangeAspect="1" noChangeArrowheads="1"/>
          </p:cNvPicPr>
          <p:nvPr/>
        </p:nvPicPr>
        <p:blipFill>
          <a:blip r:embed="rId3"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61442"/>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61443"/>
                                        </p:tgtEl>
                                        <p:attrNameLst>
                                          <p:attrName>style.visibility</p:attrName>
                                        </p:attrNameLst>
                                      </p:cBhvr>
                                      <p:to>
                                        <p:strVal val="visible"/>
                                      </p:to>
                                    </p:set>
                                    <p:anim calcmode="lin" valueType="num">
                                      <p:cBhvr>
                                        <p:cTn id="10" dur="1000" fill="hold"/>
                                        <p:tgtEl>
                                          <p:spTgt spid="61443"/>
                                        </p:tgtEl>
                                        <p:attrNameLst>
                                          <p:attrName>ppt_w</p:attrName>
                                        </p:attrNameLst>
                                      </p:cBhvr>
                                      <p:tavLst>
                                        <p:tav tm="0">
                                          <p:val>
                                            <p:strVal val="#ppt_w+.3"/>
                                          </p:val>
                                        </p:tav>
                                        <p:tav tm="100000">
                                          <p:val>
                                            <p:strVal val="#ppt_w"/>
                                          </p:val>
                                        </p:tav>
                                      </p:tavLst>
                                    </p:anim>
                                    <p:anim calcmode="lin" valueType="num">
                                      <p:cBhvr>
                                        <p:cTn id="11" dur="1000" fill="hold"/>
                                        <p:tgtEl>
                                          <p:spTgt spid="61443"/>
                                        </p:tgtEl>
                                        <p:attrNameLst>
                                          <p:attrName>ppt_h</p:attrName>
                                        </p:attrNameLst>
                                      </p:cBhvr>
                                      <p:tavLst>
                                        <p:tav tm="0">
                                          <p:val>
                                            <p:strVal val="#ppt_h"/>
                                          </p:val>
                                        </p:tav>
                                        <p:tav tm="100000">
                                          <p:val>
                                            <p:strVal val="#ppt_h"/>
                                          </p:val>
                                        </p:tav>
                                      </p:tavLst>
                                    </p:anim>
                                    <p:animEffect transition="in" filter="fade">
                                      <p:cBhvr>
                                        <p:cTn id="12" dur="1000"/>
                                        <p:tgtEl>
                                          <p:spTgt spid="6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304800" y="0"/>
            <a:ext cx="8458200" cy="6073775"/>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Има више мрава него људи и паса,чак их има више него људи и паса заједно.</a:t>
            </a:r>
          </a:p>
          <a:p>
            <a:pPr algn="ctr">
              <a:spcBef>
                <a:spcPct val="50000"/>
              </a:spcBef>
            </a:pPr>
            <a:r>
              <a:rPr lang="sr-Cyrl-CS" sz="2800">
                <a:solidFill>
                  <a:srgbClr val="663300"/>
                </a:solidFill>
              </a:rPr>
              <a:t>Бубе!Ух!Зар су оне добре?Изненадићеш се.</a:t>
            </a:r>
          </a:p>
          <a:p>
            <a:pPr algn="ctr">
              <a:spcBef>
                <a:spcPct val="50000"/>
              </a:spcBef>
            </a:pPr>
            <a:r>
              <a:rPr lang="sr-Cyrl-CS" sz="2800">
                <a:solidFill>
                  <a:srgbClr val="663300"/>
                </a:solidFill>
              </a:rPr>
              <a:t>Бубе имају важну улогу у чувању здравља земље.</a:t>
            </a:r>
          </a:p>
          <a:p>
            <a:pPr algn="ctr">
              <a:spcBef>
                <a:spcPct val="50000"/>
              </a:spcBef>
            </a:pPr>
            <a:r>
              <a:rPr lang="sr-Cyrl-CS" sz="2800">
                <a:solidFill>
                  <a:srgbClr val="663300"/>
                </a:solidFill>
              </a:rPr>
              <a:t>Црви су можда гадни али без њих не би могла да се гаји храна.Они идући кроз земљу једу земљу и остављају плодно земљиште које биљке воле</a:t>
            </a:r>
          </a:p>
          <a:p>
            <a:pPr algn="ctr">
              <a:spcBef>
                <a:spcPct val="50000"/>
              </a:spcBef>
            </a:pPr>
            <a:r>
              <a:rPr lang="sr-Cyrl-CS" sz="2800">
                <a:solidFill>
                  <a:srgbClr val="663300"/>
                </a:solidFill>
              </a:rPr>
              <a:t>Паукови јесу страшни,али да нема њих нас би преплавили комарци и муве јер њих једу паукови</a:t>
            </a:r>
            <a:endParaRPr lang="sr-Latn-CS" sz="2800">
              <a:solidFill>
                <a:srgbClr val="663300"/>
              </a:solidFill>
            </a:endParaRPr>
          </a:p>
        </p:txBody>
      </p:sp>
      <p:pic>
        <p:nvPicPr>
          <p:cNvPr id="62469" name="Picture 5" descr="j0236240">
            <a:hlinkClick r:id="rId2" action="ppaction://hlinksldjump"/>
          </p:cNvPr>
          <p:cNvPicPr>
            <a:picLocks noChangeAspect="1" noChangeArrowheads="1" noCrop="1"/>
          </p:cNvPicPr>
          <p:nvPr/>
        </p:nvPicPr>
        <p:blipFill>
          <a:blip r:embed="rId3" cstate="print"/>
          <a:srcRect/>
          <a:stretch>
            <a:fillRect/>
          </a:stretch>
        </p:blipFill>
        <p:spPr bwMode="auto">
          <a:xfrm>
            <a:off x="1447800" y="5638800"/>
            <a:ext cx="990600" cy="990600"/>
          </a:xfrm>
          <a:prstGeom prst="rect">
            <a:avLst/>
          </a:prstGeom>
          <a:noFill/>
        </p:spPr>
      </p:pic>
      <p:sp>
        <p:nvSpPr>
          <p:cNvPr id="62470" name="Text Box 6"/>
          <p:cNvSpPr txBox="1">
            <a:spLocks noChangeArrowheads="1"/>
          </p:cNvSpPr>
          <p:nvPr/>
        </p:nvSpPr>
        <p:spPr bwMode="auto">
          <a:xfrm>
            <a:off x="3048000" y="6202363"/>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62471" name="AutoShape 7">
            <a:hlinkClick r:id="rId4" action="ppaction://hlinksldjump" highlightClick="1"/>
          </p:cNvPr>
          <p:cNvSpPr>
            <a:spLocks noChangeArrowheads="1"/>
          </p:cNvSpPr>
          <p:nvPr/>
        </p:nvSpPr>
        <p:spPr bwMode="auto">
          <a:xfrm>
            <a:off x="7924800" y="5715000"/>
            <a:ext cx="609600" cy="457200"/>
          </a:xfrm>
          <a:prstGeom prst="actionButtonForwardNext">
            <a:avLst/>
          </a:prstGeom>
          <a:solidFill>
            <a:schemeClr val="accent1"/>
          </a:solidFill>
          <a:ln w="9525">
            <a:noFill/>
            <a:miter lim="800000"/>
            <a:headEnd/>
            <a:tailEnd/>
          </a:ln>
          <a:effectLst/>
        </p:spPr>
        <p:txBody>
          <a:bodyPr wrap="none" anchor="ctr"/>
          <a:lstStyle/>
          <a:p>
            <a:endParaRPr lang="sr-Latn-C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fade">
                                      <p:cBhvr>
                                        <p:cTn id="7" dur="2000"/>
                                        <p:tgtEl>
                                          <p:spTgt spid="62468"/>
                                        </p:tgtEl>
                                      </p:cBhvr>
                                    </p:animEffect>
                                  </p:childTnLst>
                                </p:cTn>
                              </p:par>
                            </p:childTnLst>
                          </p:cTn>
                        </p:par>
                        <p:par>
                          <p:cTn id="8" fill="hold">
                            <p:stCondLst>
                              <p:cond delay="2000"/>
                            </p:stCondLst>
                            <p:childTnLst>
                              <p:par>
                                <p:cTn id="9" presetID="19" presetClass="entr" presetSubtype="10" fill="hold" grpId="0" nodeType="afterEffect">
                                  <p:stCondLst>
                                    <p:cond delay="0"/>
                                  </p:stCondLst>
                                  <p:childTnLst>
                                    <p:set>
                                      <p:cBhvr>
                                        <p:cTn id="10" dur="1" fill="hold">
                                          <p:stCondLst>
                                            <p:cond delay="0"/>
                                          </p:stCondLst>
                                        </p:cTn>
                                        <p:tgtEl>
                                          <p:spTgt spid="62470"/>
                                        </p:tgtEl>
                                        <p:attrNameLst>
                                          <p:attrName>style.visibility</p:attrName>
                                        </p:attrNameLst>
                                      </p:cBhvr>
                                      <p:to>
                                        <p:strVal val="visible"/>
                                      </p:to>
                                    </p:set>
                                    <p:anim calcmode="lin" valueType="num">
                                      <p:cBhvr>
                                        <p:cTn id="11" dur="5000" fill="hold"/>
                                        <p:tgtEl>
                                          <p:spTgt spid="62470"/>
                                        </p:tgtEl>
                                        <p:attrNameLst>
                                          <p:attrName>ppt_w</p:attrName>
                                        </p:attrNameLst>
                                      </p:cBhvr>
                                      <p:tavLst>
                                        <p:tav tm="0" fmla="#ppt_w*sin(2.5*pi*$)">
                                          <p:val>
                                            <p:fltVal val="0"/>
                                          </p:val>
                                        </p:tav>
                                        <p:tav tm="100000">
                                          <p:val>
                                            <p:fltVal val="1"/>
                                          </p:val>
                                        </p:tav>
                                      </p:tavLst>
                                    </p:anim>
                                    <p:anim calcmode="lin" valueType="num">
                                      <p:cBhvr>
                                        <p:cTn id="12" dur="5000" fill="hold"/>
                                        <p:tgtEl>
                                          <p:spTgt spid="62470"/>
                                        </p:tgtEl>
                                        <p:attrNameLst>
                                          <p:attrName>ppt_h</p:attrName>
                                        </p:attrNameLst>
                                      </p:cBhvr>
                                      <p:tavLst>
                                        <p:tav tm="0">
                                          <p:val>
                                            <p:strVal val="#ppt_h"/>
                                          </p:val>
                                        </p:tav>
                                        <p:tav tm="100000">
                                          <p:val>
                                            <p:strVal val="#ppt_h"/>
                                          </p:val>
                                        </p:tav>
                                      </p:tavLst>
                                    </p:anim>
                                  </p:childTnLst>
                                </p:cTn>
                              </p:par>
                              <p:par>
                                <p:cTn id="13" presetID="50" presetClass="entr" presetSubtype="0" decel="100000" fill="hold" nodeType="withEffect">
                                  <p:stCondLst>
                                    <p:cond delay="0"/>
                                  </p:stCondLst>
                                  <p:childTnLst>
                                    <p:set>
                                      <p:cBhvr>
                                        <p:cTn id="14" dur="1" fill="hold">
                                          <p:stCondLst>
                                            <p:cond delay="0"/>
                                          </p:stCondLst>
                                        </p:cTn>
                                        <p:tgtEl>
                                          <p:spTgt spid="62469"/>
                                        </p:tgtEl>
                                        <p:attrNameLst>
                                          <p:attrName>style.visibility</p:attrName>
                                        </p:attrNameLst>
                                      </p:cBhvr>
                                      <p:to>
                                        <p:strVal val="visible"/>
                                      </p:to>
                                    </p:set>
                                    <p:anim calcmode="lin" valueType="num">
                                      <p:cBhvr>
                                        <p:cTn id="15" dur="1000" fill="hold"/>
                                        <p:tgtEl>
                                          <p:spTgt spid="62469"/>
                                        </p:tgtEl>
                                        <p:attrNameLst>
                                          <p:attrName>ppt_w</p:attrName>
                                        </p:attrNameLst>
                                      </p:cBhvr>
                                      <p:tavLst>
                                        <p:tav tm="0">
                                          <p:val>
                                            <p:strVal val="#ppt_w+.3"/>
                                          </p:val>
                                        </p:tav>
                                        <p:tav tm="100000">
                                          <p:val>
                                            <p:strVal val="#ppt_w"/>
                                          </p:val>
                                        </p:tav>
                                      </p:tavLst>
                                    </p:anim>
                                    <p:anim calcmode="lin" valueType="num">
                                      <p:cBhvr>
                                        <p:cTn id="16" dur="1000" fill="hold"/>
                                        <p:tgtEl>
                                          <p:spTgt spid="62469"/>
                                        </p:tgtEl>
                                        <p:attrNameLst>
                                          <p:attrName>ppt_h</p:attrName>
                                        </p:attrNameLst>
                                      </p:cBhvr>
                                      <p:tavLst>
                                        <p:tav tm="0">
                                          <p:val>
                                            <p:strVal val="#ppt_h"/>
                                          </p:val>
                                        </p:tav>
                                        <p:tav tm="100000">
                                          <p:val>
                                            <p:strVal val="#ppt_h"/>
                                          </p:val>
                                        </p:tav>
                                      </p:tavLst>
                                    </p:anim>
                                    <p:animEffect transition="in" filter="fade">
                                      <p:cBhvr>
                                        <p:cTn id="17" dur="1000"/>
                                        <p:tgtEl>
                                          <p:spTgt spid="62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P spid="6247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533400" y="457200"/>
            <a:ext cx="8001000" cy="5859463"/>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Кад следећи пут видиш неку бубу на тротоару,помози јој и склони је тамо где  неће моћи нико да је згази.Ако пронађеш неку бубу у твојој кући помози јој да изађе.</a:t>
            </a:r>
            <a:endParaRPr lang="en-US" sz="2800">
              <a:solidFill>
                <a:srgbClr val="663300"/>
              </a:solidFill>
            </a:endParaRPr>
          </a:p>
          <a:p>
            <a:pPr algn="ctr">
              <a:spcBef>
                <a:spcPct val="50000"/>
              </a:spcBef>
            </a:pPr>
            <a:endParaRPr lang="en-US" sz="2800">
              <a:solidFill>
                <a:srgbClr val="663300"/>
              </a:solidFill>
            </a:endParaRPr>
          </a:p>
          <a:p>
            <a:pPr algn="ctr">
              <a:spcBef>
                <a:spcPct val="50000"/>
              </a:spcBef>
            </a:pPr>
            <a:endParaRPr lang="sr-Cyrl-CS" sz="2800">
              <a:solidFill>
                <a:srgbClr val="663300"/>
              </a:solidFill>
            </a:endParaRPr>
          </a:p>
          <a:p>
            <a:pPr algn="ctr">
              <a:spcBef>
                <a:spcPct val="50000"/>
              </a:spcBef>
            </a:pPr>
            <a:r>
              <a:rPr lang="sr-Cyrl-CS" sz="2800">
                <a:solidFill>
                  <a:srgbClr val="663300"/>
                </a:solidFill>
              </a:rPr>
              <a:t>Када поједеш јабуку остави један огризак у дворишту.Посматрај како га једу бубе или како односе мале комадиће.Оне помажу да се огризак растури и нестане.Тако чисте и рециклирају-обављају свој део посла у очувању реда у природи и у заштити Земље.</a:t>
            </a:r>
            <a:endParaRPr lang="sr-Latn-CS" sz="2800">
              <a:solidFill>
                <a:srgbClr val="663300"/>
              </a:solidFill>
            </a:endParaRPr>
          </a:p>
        </p:txBody>
      </p:sp>
      <p:sp>
        <p:nvSpPr>
          <p:cNvPr id="63493" name="AutoShape 5">
            <a:hlinkClick r:id="" action="ppaction://hlinkshowjump?jump=nextslide" highlightClick="1"/>
          </p:cNvPr>
          <p:cNvSpPr>
            <a:spLocks noChangeArrowheads="1"/>
          </p:cNvSpPr>
          <p:nvPr/>
        </p:nvSpPr>
        <p:spPr bwMode="auto">
          <a:xfrm>
            <a:off x="8153400" y="6172200"/>
            <a:ext cx="4572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63494" name="Picture 6" descr="j0365234"/>
          <p:cNvPicPr>
            <a:picLocks noChangeAspect="1" noChangeArrowheads="1" noCrop="1"/>
          </p:cNvPicPr>
          <p:nvPr/>
        </p:nvPicPr>
        <p:blipFill>
          <a:blip r:embed="rId2" cstate="print"/>
          <a:srcRect/>
          <a:stretch>
            <a:fillRect/>
          </a:stretch>
        </p:blipFill>
        <p:spPr bwMode="auto">
          <a:xfrm>
            <a:off x="3886200" y="2286000"/>
            <a:ext cx="1371600" cy="13716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fade">
                                      <p:cBhvr>
                                        <p:cTn id="7" dur="2000"/>
                                        <p:tgtEl>
                                          <p:spTgt spid="63492"/>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63494"/>
                                        </p:tgtEl>
                                        <p:attrNameLst>
                                          <p:attrName>style.visibility</p:attrName>
                                        </p:attrNameLst>
                                      </p:cBhvr>
                                      <p:to>
                                        <p:strVal val="visible"/>
                                      </p:to>
                                    </p:set>
                                    <p:anim calcmode="lin" valueType="num">
                                      <p:cBhvr>
                                        <p:cTn id="10" dur="1000" fill="hold"/>
                                        <p:tgtEl>
                                          <p:spTgt spid="63494"/>
                                        </p:tgtEl>
                                        <p:attrNameLst>
                                          <p:attrName>ppt_w</p:attrName>
                                        </p:attrNameLst>
                                      </p:cBhvr>
                                      <p:tavLst>
                                        <p:tav tm="0">
                                          <p:val>
                                            <p:strVal val="#ppt_w+.3"/>
                                          </p:val>
                                        </p:tav>
                                        <p:tav tm="100000">
                                          <p:val>
                                            <p:strVal val="#ppt_w"/>
                                          </p:val>
                                        </p:tav>
                                      </p:tavLst>
                                    </p:anim>
                                    <p:anim calcmode="lin" valueType="num">
                                      <p:cBhvr>
                                        <p:cTn id="11" dur="1000" fill="hold"/>
                                        <p:tgtEl>
                                          <p:spTgt spid="63494"/>
                                        </p:tgtEl>
                                        <p:attrNameLst>
                                          <p:attrName>ppt_h</p:attrName>
                                        </p:attrNameLst>
                                      </p:cBhvr>
                                      <p:tavLst>
                                        <p:tav tm="0">
                                          <p:val>
                                            <p:strVal val="#ppt_h"/>
                                          </p:val>
                                        </p:tav>
                                        <p:tav tm="100000">
                                          <p:val>
                                            <p:strVal val="#ppt_h"/>
                                          </p:val>
                                        </p:tav>
                                      </p:tavLst>
                                    </p:anim>
                                    <p:animEffect transition="in" filter="fade">
                                      <p:cBhvr>
                                        <p:cTn id="12" dur="1000"/>
                                        <p:tgtEl>
                                          <p:spTgt spid="63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609600" y="609600"/>
            <a:ext cx="68580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8.Кад идеш у куповину која је кеса најбоља за то?</a:t>
            </a:r>
            <a:endParaRPr lang="sr-Latn-CS" sz="3200">
              <a:solidFill>
                <a:srgbClr val="663300"/>
              </a:solidFill>
            </a:endParaRPr>
          </a:p>
        </p:txBody>
      </p:sp>
      <p:sp>
        <p:nvSpPr>
          <p:cNvPr id="64517" name="Text Box 5">
            <a:hlinkClick r:id="rId2" action="ppaction://hlinksldjump"/>
          </p:cNvPr>
          <p:cNvSpPr txBox="1">
            <a:spLocks noChangeArrowheads="1"/>
          </p:cNvSpPr>
          <p:nvPr/>
        </p:nvSpPr>
        <p:spPr bwMode="auto">
          <a:xfrm>
            <a:off x="1066800" y="2286000"/>
            <a:ext cx="63246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а)Пластична.</a:t>
            </a:r>
            <a:endParaRPr lang="sr-Latn-CS" sz="3200">
              <a:solidFill>
                <a:srgbClr val="663300"/>
              </a:solidFill>
            </a:endParaRPr>
          </a:p>
        </p:txBody>
      </p:sp>
      <p:sp>
        <p:nvSpPr>
          <p:cNvPr id="64518" name="Text Box 6">
            <a:hlinkClick r:id="rId3" action="ppaction://hlinksldjump"/>
          </p:cNvPr>
          <p:cNvSpPr txBox="1">
            <a:spLocks noChangeArrowheads="1"/>
          </p:cNvSpPr>
          <p:nvPr/>
        </p:nvSpPr>
        <p:spPr bwMode="auto">
          <a:xfrm>
            <a:off x="1219200" y="3276600"/>
            <a:ext cx="48768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б)Од неког текстила.</a:t>
            </a:r>
            <a:endParaRPr lang="sr-Latn-CS" sz="3200">
              <a:solidFill>
                <a:srgbClr val="663300"/>
              </a:solidFill>
            </a:endParaRPr>
          </a:p>
        </p:txBody>
      </p:sp>
      <p:sp>
        <p:nvSpPr>
          <p:cNvPr id="64519" name="Text Box 7">
            <a:hlinkClick r:id="rId2" action="ppaction://hlinksldjump"/>
          </p:cNvPr>
          <p:cNvSpPr txBox="1">
            <a:spLocks noChangeArrowheads="1"/>
          </p:cNvSpPr>
          <p:nvPr/>
        </p:nvSpPr>
        <p:spPr bwMode="auto">
          <a:xfrm>
            <a:off x="1295400" y="4343400"/>
            <a:ext cx="54864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в)Папирната.</a:t>
            </a:r>
            <a:endParaRPr lang="sr-Latn-CS" sz="3200">
              <a:solidFill>
                <a:srgbClr val="663300"/>
              </a:solidFill>
            </a:endParaRPr>
          </a:p>
        </p:txBody>
      </p:sp>
      <p:sp>
        <p:nvSpPr>
          <p:cNvPr id="64520" name="AutoShape 8">
            <a:hlinkClick r:id="rId4" action="ppaction://hlinksldjump" highlightClick="1"/>
          </p:cNvPr>
          <p:cNvSpPr>
            <a:spLocks noChangeArrowheads="1"/>
          </p:cNvSpPr>
          <p:nvPr/>
        </p:nvSpPr>
        <p:spPr bwMode="auto">
          <a:xfrm>
            <a:off x="228600" y="5715000"/>
            <a:ext cx="838200" cy="7620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64521" name="Picture 9" descr="j0285311"/>
          <p:cNvPicPr>
            <a:picLocks noChangeAspect="1" noChangeArrowheads="1" noCrop="1"/>
          </p:cNvPicPr>
          <p:nvPr/>
        </p:nvPicPr>
        <p:blipFill>
          <a:blip r:embed="rId5" cstate="print"/>
          <a:srcRect/>
          <a:stretch>
            <a:fillRect/>
          </a:stretch>
        </p:blipFill>
        <p:spPr bwMode="auto">
          <a:xfrm>
            <a:off x="6019800" y="2667000"/>
            <a:ext cx="1981200" cy="19812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fade">
                                      <p:cBhvr>
                                        <p:cTn id="7" dur="2000"/>
                                        <p:tgtEl>
                                          <p:spTgt spid="64516"/>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64521"/>
                                        </p:tgtEl>
                                        <p:attrNameLst>
                                          <p:attrName>style.visibility</p:attrName>
                                        </p:attrNameLst>
                                      </p:cBhvr>
                                      <p:to>
                                        <p:strVal val="visible"/>
                                      </p:to>
                                    </p:set>
                                    <p:anim calcmode="lin" valueType="num">
                                      <p:cBhvr>
                                        <p:cTn id="10" dur="1000" fill="hold"/>
                                        <p:tgtEl>
                                          <p:spTgt spid="64521"/>
                                        </p:tgtEl>
                                        <p:attrNameLst>
                                          <p:attrName>ppt_w</p:attrName>
                                        </p:attrNameLst>
                                      </p:cBhvr>
                                      <p:tavLst>
                                        <p:tav tm="0">
                                          <p:val>
                                            <p:strVal val="#ppt_w+.3"/>
                                          </p:val>
                                        </p:tav>
                                        <p:tav tm="100000">
                                          <p:val>
                                            <p:strVal val="#ppt_w"/>
                                          </p:val>
                                        </p:tav>
                                      </p:tavLst>
                                    </p:anim>
                                    <p:anim calcmode="lin" valueType="num">
                                      <p:cBhvr>
                                        <p:cTn id="11" dur="1000" fill="hold"/>
                                        <p:tgtEl>
                                          <p:spTgt spid="64521"/>
                                        </p:tgtEl>
                                        <p:attrNameLst>
                                          <p:attrName>ppt_h</p:attrName>
                                        </p:attrNameLst>
                                      </p:cBhvr>
                                      <p:tavLst>
                                        <p:tav tm="0">
                                          <p:val>
                                            <p:strVal val="#ppt_h"/>
                                          </p:val>
                                        </p:tav>
                                        <p:tav tm="100000">
                                          <p:val>
                                            <p:strVal val="#ppt_h"/>
                                          </p:val>
                                        </p:tav>
                                      </p:tavLst>
                                    </p:anim>
                                    <p:animEffect transition="in" filter="fade">
                                      <p:cBhvr>
                                        <p:cTn id="12" dur="1000"/>
                                        <p:tgtEl>
                                          <p:spTgt spid="64521"/>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64517"/>
                                        </p:tgtEl>
                                        <p:attrNameLst>
                                          <p:attrName>style.visibility</p:attrName>
                                        </p:attrNameLst>
                                      </p:cBhvr>
                                      <p:to>
                                        <p:strVal val="visible"/>
                                      </p:to>
                                    </p:set>
                                    <p:animEffect transition="in" filter="fade">
                                      <p:cBhvr>
                                        <p:cTn id="16" dur="2000"/>
                                        <p:tgtEl>
                                          <p:spTgt spid="64517"/>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64518"/>
                                        </p:tgtEl>
                                        <p:attrNameLst>
                                          <p:attrName>style.visibility</p:attrName>
                                        </p:attrNameLst>
                                      </p:cBhvr>
                                      <p:to>
                                        <p:strVal val="visible"/>
                                      </p:to>
                                    </p:set>
                                    <p:animEffect transition="in" filter="fade">
                                      <p:cBhvr>
                                        <p:cTn id="20" dur="2000"/>
                                        <p:tgtEl>
                                          <p:spTgt spid="64518"/>
                                        </p:tgtEl>
                                      </p:cBhvr>
                                    </p:animEffect>
                                  </p:childTnLst>
                                </p:cTn>
                              </p:par>
                            </p:childTnLst>
                          </p:cTn>
                        </p:par>
                        <p:par>
                          <p:cTn id="21" fill="hold">
                            <p:stCondLst>
                              <p:cond delay="6000"/>
                            </p:stCondLst>
                            <p:childTnLst>
                              <p:par>
                                <p:cTn id="22" presetID="10" presetClass="entr" presetSubtype="0" fill="hold" nodeType="afterEffect">
                                  <p:stCondLst>
                                    <p:cond delay="0"/>
                                  </p:stCondLst>
                                  <p:childTnLst>
                                    <p:set>
                                      <p:cBhvr>
                                        <p:cTn id="23" dur="1" fill="hold">
                                          <p:stCondLst>
                                            <p:cond delay="0"/>
                                          </p:stCondLst>
                                        </p:cTn>
                                        <p:tgtEl>
                                          <p:spTgt spid="64519">
                                            <p:txEl>
                                              <p:pRg st="0" end="0"/>
                                            </p:txEl>
                                          </p:spTgt>
                                        </p:tgtEl>
                                        <p:attrNameLst>
                                          <p:attrName>style.visibility</p:attrName>
                                        </p:attrNameLst>
                                      </p:cBhvr>
                                      <p:to>
                                        <p:strVal val="visible"/>
                                      </p:to>
                                    </p:set>
                                    <p:animEffect transition="in" filter="fade">
                                      <p:cBhvr>
                                        <p:cTn id="24" dur="2000"/>
                                        <p:tgtEl>
                                          <p:spTgt spid="645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P spid="64517" grpId="0"/>
      <p:bldP spid="645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685800" y="838200"/>
            <a:ext cx="7467600" cy="3262313"/>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1.Загађени ваздух који удишемо зове се:</a:t>
            </a:r>
          </a:p>
          <a:p>
            <a:pPr>
              <a:spcBef>
                <a:spcPct val="50000"/>
              </a:spcBef>
              <a:buFont typeface="Comic Sans MS" pitchFamily="66" charset="0"/>
              <a:buNone/>
            </a:pPr>
            <a:endParaRPr lang="sr-Cyrl-CS" sz="3200">
              <a:solidFill>
                <a:srgbClr val="663300"/>
              </a:solidFill>
            </a:endParaRPr>
          </a:p>
          <a:p>
            <a:pPr>
              <a:spcBef>
                <a:spcPct val="50000"/>
              </a:spcBef>
              <a:buFont typeface="Comic Sans MS" pitchFamily="66" charset="0"/>
              <a:buNone/>
            </a:pPr>
            <a:endParaRPr lang="sr-Cyrl-CS" sz="3200">
              <a:solidFill>
                <a:srgbClr val="663300"/>
              </a:solidFill>
            </a:endParaRPr>
          </a:p>
          <a:p>
            <a:pPr>
              <a:spcBef>
                <a:spcPct val="50000"/>
              </a:spcBef>
              <a:buFont typeface="Comic Sans MS" pitchFamily="66" charset="0"/>
              <a:buNone/>
            </a:pPr>
            <a:endParaRPr lang="sr-Latn-CS" sz="3200">
              <a:solidFill>
                <a:srgbClr val="663300"/>
              </a:solidFill>
            </a:endParaRPr>
          </a:p>
        </p:txBody>
      </p:sp>
      <p:sp>
        <p:nvSpPr>
          <p:cNvPr id="26629" name="Text Box 5">
            <a:hlinkClick r:id="rId2" action="ppaction://hlinksldjump"/>
          </p:cNvPr>
          <p:cNvSpPr txBox="1">
            <a:spLocks noChangeArrowheads="1"/>
          </p:cNvSpPr>
          <p:nvPr/>
        </p:nvSpPr>
        <p:spPr bwMode="auto">
          <a:xfrm>
            <a:off x="1524000" y="2209800"/>
            <a:ext cx="41148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а)озон</a:t>
            </a:r>
            <a:endParaRPr lang="sr-Latn-CS" sz="3200">
              <a:solidFill>
                <a:srgbClr val="663300"/>
              </a:solidFill>
            </a:endParaRPr>
          </a:p>
        </p:txBody>
      </p:sp>
      <p:sp>
        <p:nvSpPr>
          <p:cNvPr id="26630" name="Text Box 6">
            <a:hlinkClick r:id="rId3" action="ppaction://hlinksldjump"/>
          </p:cNvPr>
          <p:cNvSpPr txBox="1">
            <a:spLocks noChangeArrowheads="1"/>
          </p:cNvSpPr>
          <p:nvPr/>
        </p:nvSpPr>
        <p:spPr bwMode="auto">
          <a:xfrm>
            <a:off x="1524000" y="3124200"/>
            <a:ext cx="38100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б)смог</a:t>
            </a:r>
            <a:endParaRPr lang="sr-Latn-CS" sz="3200">
              <a:solidFill>
                <a:srgbClr val="663300"/>
              </a:solidFill>
            </a:endParaRPr>
          </a:p>
        </p:txBody>
      </p:sp>
      <p:sp>
        <p:nvSpPr>
          <p:cNvPr id="26631" name="Text Box 7">
            <a:hlinkClick r:id="rId2" action="ppaction://hlinksldjump"/>
          </p:cNvPr>
          <p:cNvSpPr txBox="1">
            <a:spLocks noChangeArrowheads="1"/>
          </p:cNvSpPr>
          <p:nvPr/>
        </p:nvSpPr>
        <p:spPr bwMode="auto">
          <a:xfrm>
            <a:off x="1524000" y="3962400"/>
            <a:ext cx="25908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в)кисеоник</a:t>
            </a:r>
            <a:endParaRPr lang="sr-Latn-CS" sz="3200">
              <a:solidFill>
                <a:srgbClr val="663300"/>
              </a:solidFill>
            </a:endParaRPr>
          </a:p>
        </p:txBody>
      </p:sp>
      <p:pic>
        <p:nvPicPr>
          <p:cNvPr id="26633" name="Picture 9" descr="j0283619"/>
          <p:cNvPicPr>
            <a:picLocks noChangeAspect="1" noChangeArrowheads="1" noCrop="1"/>
          </p:cNvPicPr>
          <p:nvPr/>
        </p:nvPicPr>
        <p:blipFill>
          <a:blip r:embed="rId4" cstate="print"/>
          <a:srcRect/>
          <a:stretch>
            <a:fillRect/>
          </a:stretch>
        </p:blipFill>
        <p:spPr bwMode="auto">
          <a:xfrm>
            <a:off x="6096000" y="3200400"/>
            <a:ext cx="2286000" cy="22860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6633"/>
                                        </p:tgtEl>
                                        <p:attrNameLst>
                                          <p:attrName>style.visibility</p:attrName>
                                        </p:attrNameLst>
                                      </p:cBhvr>
                                      <p:to>
                                        <p:strVal val="visible"/>
                                      </p:to>
                                    </p:set>
                                    <p:anim calcmode="lin" valueType="num">
                                      <p:cBhvr>
                                        <p:cTn id="7" dur="1000" fill="hold"/>
                                        <p:tgtEl>
                                          <p:spTgt spid="26633"/>
                                        </p:tgtEl>
                                        <p:attrNameLst>
                                          <p:attrName>ppt_w</p:attrName>
                                        </p:attrNameLst>
                                      </p:cBhvr>
                                      <p:tavLst>
                                        <p:tav tm="0">
                                          <p:val>
                                            <p:strVal val="#ppt_w+.3"/>
                                          </p:val>
                                        </p:tav>
                                        <p:tav tm="100000">
                                          <p:val>
                                            <p:strVal val="#ppt_w"/>
                                          </p:val>
                                        </p:tav>
                                      </p:tavLst>
                                    </p:anim>
                                    <p:anim calcmode="lin" valueType="num">
                                      <p:cBhvr>
                                        <p:cTn id="8" dur="1000" fill="hold"/>
                                        <p:tgtEl>
                                          <p:spTgt spid="26633"/>
                                        </p:tgtEl>
                                        <p:attrNameLst>
                                          <p:attrName>ppt_h</p:attrName>
                                        </p:attrNameLst>
                                      </p:cBhvr>
                                      <p:tavLst>
                                        <p:tav tm="0">
                                          <p:val>
                                            <p:strVal val="#ppt_h"/>
                                          </p:val>
                                        </p:tav>
                                        <p:tav tm="100000">
                                          <p:val>
                                            <p:strVal val="#ppt_h"/>
                                          </p:val>
                                        </p:tav>
                                      </p:tavLst>
                                    </p:anim>
                                    <p:animEffect transition="in" filter="fade">
                                      <p:cBhvr>
                                        <p:cTn id="9" dur="1000"/>
                                        <p:tgtEl>
                                          <p:spTgt spid="26633"/>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6628"/>
                                        </p:tgtEl>
                                        <p:attrNameLst>
                                          <p:attrName>style.visibility</p:attrName>
                                        </p:attrNameLst>
                                      </p:cBhvr>
                                      <p:to>
                                        <p:strVal val="visible"/>
                                      </p:to>
                                    </p:set>
                                    <p:animEffect transition="in" filter="fade">
                                      <p:cBhvr>
                                        <p:cTn id="13" dur="2000"/>
                                        <p:tgtEl>
                                          <p:spTgt spid="26628"/>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fade">
                                      <p:cBhvr>
                                        <p:cTn id="17" dur="2000"/>
                                        <p:tgtEl>
                                          <p:spTgt spid="26629"/>
                                        </p:tgtEl>
                                      </p:cBhvr>
                                    </p:animEffect>
                                  </p:childTnLst>
                                </p:cTn>
                              </p:par>
                            </p:childTnLst>
                          </p:cTn>
                        </p:par>
                        <p:par>
                          <p:cTn id="18" fill="hold">
                            <p:stCondLst>
                              <p:cond delay="5000"/>
                            </p:stCondLst>
                            <p:childTnLst>
                              <p:par>
                                <p:cTn id="19" presetID="10" presetClass="entr" presetSubtype="0" fill="hold" grpId="0" nodeType="afterEffect">
                                  <p:stCondLst>
                                    <p:cond delay="0"/>
                                  </p:stCondLst>
                                  <p:childTnLst>
                                    <p:set>
                                      <p:cBhvr>
                                        <p:cTn id="20" dur="1" fill="hold">
                                          <p:stCondLst>
                                            <p:cond delay="0"/>
                                          </p:stCondLst>
                                        </p:cTn>
                                        <p:tgtEl>
                                          <p:spTgt spid="26630"/>
                                        </p:tgtEl>
                                        <p:attrNameLst>
                                          <p:attrName>style.visibility</p:attrName>
                                        </p:attrNameLst>
                                      </p:cBhvr>
                                      <p:to>
                                        <p:strVal val="visible"/>
                                      </p:to>
                                    </p:set>
                                    <p:animEffect transition="in" filter="fade">
                                      <p:cBhvr>
                                        <p:cTn id="21" dur="2000"/>
                                        <p:tgtEl>
                                          <p:spTgt spid="26630"/>
                                        </p:tgtEl>
                                      </p:cBhvr>
                                    </p:animEffect>
                                  </p:childTnLst>
                                </p:cTn>
                              </p:par>
                            </p:childTnLst>
                          </p:cTn>
                        </p:par>
                        <p:par>
                          <p:cTn id="22" fill="hold">
                            <p:stCondLst>
                              <p:cond delay="7000"/>
                            </p:stCondLst>
                            <p:childTnLst>
                              <p:par>
                                <p:cTn id="23" presetID="10" presetClass="entr" presetSubtype="0" fill="hold" nodeType="afterEffect">
                                  <p:stCondLst>
                                    <p:cond delay="0"/>
                                  </p:stCondLst>
                                  <p:childTnLst>
                                    <p:set>
                                      <p:cBhvr>
                                        <p:cTn id="24" dur="1" fill="hold">
                                          <p:stCondLst>
                                            <p:cond delay="0"/>
                                          </p:stCondLst>
                                        </p:cTn>
                                        <p:tgtEl>
                                          <p:spTgt spid="26631">
                                            <p:txEl>
                                              <p:pRg st="0" end="0"/>
                                            </p:txEl>
                                          </p:spTgt>
                                        </p:tgtEl>
                                        <p:attrNameLst>
                                          <p:attrName>style.visibility</p:attrName>
                                        </p:attrNameLst>
                                      </p:cBhvr>
                                      <p:to>
                                        <p:strVal val="visible"/>
                                      </p:to>
                                    </p:set>
                                    <p:animEffect transition="in" filter="fade">
                                      <p:cBhvr>
                                        <p:cTn id="25" dur="2000"/>
                                        <p:tgtEl>
                                          <p:spTgt spid="266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P spid="2663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65539" name="AutoShape 3">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65540" name="Picture 4" descr="j0299125">
            <a:hlinkClick r:id="rId3" action="ppaction://hlinksldjump"/>
          </p:cNvPr>
          <p:cNvPicPr>
            <a:picLocks noChangeAspect="1" noChangeArrowheads="1"/>
          </p:cNvPicPr>
          <p:nvPr/>
        </p:nvPicPr>
        <p:blipFill>
          <a:blip r:embed="rId4"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65538"/>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65540"/>
                                        </p:tgtEl>
                                        <p:attrNameLst>
                                          <p:attrName>style.visibility</p:attrName>
                                        </p:attrNameLst>
                                      </p:cBhvr>
                                      <p:to>
                                        <p:strVal val="visible"/>
                                      </p:to>
                                    </p:set>
                                    <p:anim calcmode="lin" valueType="num">
                                      <p:cBhvr>
                                        <p:cTn id="10" dur="1000" fill="hold"/>
                                        <p:tgtEl>
                                          <p:spTgt spid="65540"/>
                                        </p:tgtEl>
                                        <p:attrNameLst>
                                          <p:attrName>ppt_w</p:attrName>
                                        </p:attrNameLst>
                                      </p:cBhvr>
                                      <p:tavLst>
                                        <p:tav tm="0">
                                          <p:val>
                                            <p:strVal val="#ppt_w+.3"/>
                                          </p:val>
                                        </p:tav>
                                        <p:tav tm="100000">
                                          <p:val>
                                            <p:strVal val="#ppt_w"/>
                                          </p:val>
                                        </p:tav>
                                      </p:tavLst>
                                    </p:anim>
                                    <p:anim calcmode="lin" valueType="num">
                                      <p:cBhvr>
                                        <p:cTn id="11" dur="1000" fill="hold"/>
                                        <p:tgtEl>
                                          <p:spTgt spid="65540"/>
                                        </p:tgtEl>
                                        <p:attrNameLst>
                                          <p:attrName>ppt_h</p:attrName>
                                        </p:attrNameLst>
                                      </p:cBhvr>
                                      <p:tavLst>
                                        <p:tav tm="0">
                                          <p:val>
                                            <p:strVal val="#ppt_h"/>
                                          </p:val>
                                        </p:tav>
                                        <p:tav tm="100000">
                                          <p:val>
                                            <p:strVal val="#ppt_h"/>
                                          </p:val>
                                        </p:tav>
                                      </p:tavLst>
                                    </p:anim>
                                    <p:animEffect transition="in" filter="fade">
                                      <p:cBhvr>
                                        <p:cTn id="12" dur="10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67587" name="Picture 3" descr="j0299125">
            <a:hlinkClick r:id="rId2" action="ppaction://hlinksldjump"/>
          </p:cNvPr>
          <p:cNvPicPr>
            <a:picLocks noChangeAspect="1" noChangeArrowheads="1"/>
          </p:cNvPicPr>
          <p:nvPr/>
        </p:nvPicPr>
        <p:blipFill>
          <a:blip r:embed="rId3"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7586">
                                            <p:txEl>
                                              <p:pRg st="0" end="0"/>
                                            </p:txEl>
                                          </p:spTgt>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67587"/>
                                        </p:tgtEl>
                                        <p:attrNameLst>
                                          <p:attrName>style.visibility</p:attrName>
                                        </p:attrNameLst>
                                      </p:cBhvr>
                                      <p:to>
                                        <p:strVal val="visible"/>
                                      </p:to>
                                    </p:set>
                                    <p:anim calcmode="lin" valueType="num">
                                      <p:cBhvr>
                                        <p:cTn id="10" dur="1000" fill="hold"/>
                                        <p:tgtEl>
                                          <p:spTgt spid="67587"/>
                                        </p:tgtEl>
                                        <p:attrNameLst>
                                          <p:attrName>ppt_w</p:attrName>
                                        </p:attrNameLst>
                                      </p:cBhvr>
                                      <p:tavLst>
                                        <p:tav tm="0">
                                          <p:val>
                                            <p:strVal val="#ppt_w+.3"/>
                                          </p:val>
                                        </p:tav>
                                        <p:tav tm="100000">
                                          <p:val>
                                            <p:strVal val="#ppt_w"/>
                                          </p:val>
                                        </p:tav>
                                      </p:tavLst>
                                    </p:anim>
                                    <p:anim calcmode="lin" valueType="num">
                                      <p:cBhvr>
                                        <p:cTn id="11" dur="1000" fill="hold"/>
                                        <p:tgtEl>
                                          <p:spTgt spid="67587"/>
                                        </p:tgtEl>
                                        <p:attrNameLst>
                                          <p:attrName>ppt_h</p:attrName>
                                        </p:attrNameLst>
                                      </p:cBhvr>
                                      <p:tavLst>
                                        <p:tav tm="0">
                                          <p:val>
                                            <p:strVal val="#ppt_h"/>
                                          </p:val>
                                        </p:tav>
                                        <p:tav tm="100000">
                                          <p:val>
                                            <p:strVal val="#ppt_h"/>
                                          </p:val>
                                        </p:tav>
                                      </p:tavLst>
                                    </p:anim>
                                    <p:animEffect transition="in" filter="fade">
                                      <p:cBhvr>
                                        <p:cTn id="12" dur="10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533400" y="228600"/>
            <a:ext cx="7620000" cy="4578350"/>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Најбоља је кеса од неког текстила јер је можеш употребити више пута.</a:t>
            </a:r>
            <a:endParaRPr lang="en-US" sz="2800">
              <a:solidFill>
                <a:srgbClr val="663300"/>
              </a:solidFill>
            </a:endParaRPr>
          </a:p>
          <a:p>
            <a:pPr algn="ctr">
              <a:spcBef>
                <a:spcPct val="50000"/>
              </a:spcBef>
            </a:pPr>
            <a:endParaRPr lang="en-US" sz="2800">
              <a:solidFill>
                <a:srgbClr val="663300"/>
              </a:solidFill>
            </a:endParaRPr>
          </a:p>
          <a:p>
            <a:pPr algn="ctr">
              <a:spcBef>
                <a:spcPct val="50000"/>
              </a:spcBef>
            </a:pPr>
            <a:endParaRPr lang="sr-Cyrl-CS" sz="2800">
              <a:solidFill>
                <a:srgbClr val="663300"/>
              </a:solidFill>
            </a:endParaRPr>
          </a:p>
          <a:p>
            <a:pPr algn="ctr">
              <a:spcBef>
                <a:spcPct val="50000"/>
              </a:spcBef>
            </a:pPr>
            <a:r>
              <a:rPr lang="sr-Cyrl-CS" sz="2800">
                <a:solidFill>
                  <a:srgbClr val="663300"/>
                </a:solidFill>
              </a:rPr>
              <a:t>Све што купимо доспе у кесу.А онда бацимо ту кесу.Кесе се праве од Земљиних богатстава-папирнате од дрвећа,а пластичне од нафте.Њихова производња повећава и загађивање.</a:t>
            </a:r>
            <a:endParaRPr lang="sr-Latn-CS" sz="2800">
              <a:solidFill>
                <a:srgbClr val="663300"/>
              </a:solidFill>
            </a:endParaRPr>
          </a:p>
        </p:txBody>
      </p:sp>
      <p:pic>
        <p:nvPicPr>
          <p:cNvPr id="68613" name="Picture 5" descr="j0236240">
            <a:hlinkClick r:id="rId2" action="ppaction://hlinksldjump"/>
          </p:cNvPr>
          <p:cNvPicPr>
            <a:picLocks noChangeAspect="1" noChangeArrowheads="1" noCrop="1"/>
          </p:cNvPicPr>
          <p:nvPr/>
        </p:nvPicPr>
        <p:blipFill>
          <a:blip r:embed="rId3" cstate="print"/>
          <a:srcRect/>
          <a:stretch>
            <a:fillRect/>
          </a:stretch>
        </p:blipFill>
        <p:spPr bwMode="auto">
          <a:xfrm>
            <a:off x="3810000" y="4648200"/>
            <a:ext cx="990600" cy="990600"/>
          </a:xfrm>
          <a:prstGeom prst="rect">
            <a:avLst/>
          </a:prstGeom>
          <a:noFill/>
        </p:spPr>
      </p:pic>
      <p:sp>
        <p:nvSpPr>
          <p:cNvPr id="68614" name="Text Box 6"/>
          <p:cNvSpPr txBox="1">
            <a:spLocks noChangeArrowheads="1"/>
          </p:cNvSpPr>
          <p:nvPr/>
        </p:nvSpPr>
        <p:spPr bwMode="auto">
          <a:xfrm>
            <a:off x="1676400" y="5715000"/>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68615" name="AutoShape 7">
            <a:hlinkClick r:id="rId4" action="ppaction://hlinksldjump" highlightClick="1"/>
          </p:cNvPr>
          <p:cNvSpPr>
            <a:spLocks noChangeArrowheads="1"/>
          </p:cNvSpPr>
          <p:nvPr/>
        </p:nvSpPr>
        <p:spPr bwMode="auto">
          <a:xfrm>
            <a:off x="8001000" y="6096000"/>
            <a:ext cx="533400" cy="4572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68616" name="Picture 8" descr="j0236544"/>
          <p:cNvPicPr>
            <a:picLocks noChangeAspect="1" noChangeArrowheads="1" noCrop="1"/>
          </p:cNvPicPr>
          <p:nvPr/>
        </p:nvPicPr>
        <p:blipFill>
          <a:blip r:embed="rId5" cstate="print"/>
          <a:srcRect/>
          <a:stretch>
            <a:fillRect/>
          </a:stretch>
        </p:blipFill>
        <p:spPr bwMode="auto">
          <a:xfrm>
            <a:off x="5791200" y="1447800"/>
            <a:ext cx="1066800" cy="1066800"/>
          </a:xfrm>
          <a:prstGeom prst="rect">
            <a:avLst/>
          </a:prstGeom>
          <a:noFill/>
        </p:spPr>
      </p:pic>
      <p:pic>
        <p:nvPicPr>
          <p:cNvPr id="68617" name="Picture 9" descr="j0303370"/>
          <p:cNvPicPr>
            <a:picLocks noChangeAspect="1" noChangeArrowheads="1" noCrop="1"/>
          </p:cNvPicPr>
          <p:nvPr/>
        </p:nvPicPr>
        <p:blipFill>
          <a:blip r:embed="rId6" cstate="print"/>
          <a:srcRect/>
          <a:stretch>
            <a:fillRect/>
          </a:stretch>
        </p:blipFill>
        <p:spPr bwMode="auto">
          <a:xfrm>
            <a:off x="1600200" y="1219200"/>
            <a:ext cx="1219200" cy="12192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68617"/>
                                        </p:tgtEl>
                                        <p:attrNameLst>
                                          <p:attrName>style.visibility</p:attrName>
                                        </p:attrNameLst>
                                      </p:cBhvr>
                                      <p:to>
                                        <p:strVal val="visible"/>
                                      </p:to>
                                    </p:set>
                                    <p:anim calcmode="lin" valueType="num">
                                      <p:cBhvr>
                                        <p:cTn id="7" dur="1000" fill="hold"/>
                                        <p:tgtEl>
                                          <p:spTgt spid="68617"/>
                                        </p:tgtEl>
                                        <p:attrNameLst>
                                          <p:attrName>ppt_w</p:attrName>
                                        </p:attrNameLst>
                                      </p:cBhvr>
                                      <p:tavLst>
                                        <p:tav tm="0">
                                          <p:val>
                                            <p:strVal val="#ppt_w+.3"/>
                                          </p:val>
                                        </p:tav>
                                        <p:tav tm="100000">
                                          <p:val>
                                            <p:strVal val="#ppt_w"/>
                                          </p:val>
                                        </p:tav>
                                      </p:tavLst>
                                    </p:anim>
                                    <p:anim calcmode="lin" valueType="num">
                                      <p:cBhvr>
                                        <p:cTn id="8" dur="1000" fill="hold"/>
                                        <p:tgtEl>
                                          <p:spTgt spid="68617"/>
                                        </p:tgtEl>
                                        <p:attrNameLst>
                                          <p:attrName>ppt_h</p:attrName>
                                        </p:attrNameLst>
                                      </p:cBhvr>
                                      <p:tavLst>
                                        <p:tav tm="0">
                                          <p:val>
                                            <p:strVal val="#ppt_h"/>
                                          </p:val>
                                        </p:tav>
                                        <p:tav tm="100000">
                                          <p:val>
                                            <p:strVal val="#ppt_h"/>
                                          </p:val>
                                        </p:tav>
                                      </p:tavLst>
                                    </p:anim>
                                    <p:animEffect transition="in" filter="fade">
                                      <p:cBhvr>
                                        <p:cTn id="9" dur="1000"/>
                                        <p:tgtEl>
                                          <p:spTgt spid="68617"/>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68616"/>
                                        </p:tgtEl>
                                        <p:attrNameLst>
                                          <p:attrName>style.visibility</p:attrName>
                                        </p:attrNameLst>
                                      </p:cBhvr>
                                      <p:to>
                                        <p:strVal val="visible"/>
                                      </p:to>
                                    </p:set>
                                    <p:anim calcmode="lin" valueType="num">
                                      <p:cBhvr>
                                        <p:cTn id="12" dur="1000" fill="hold"/>
                                        <p:tgtEl>
                                          <p:spTgt spid="68616"/>
                                        </p:tgtEl>
                                        <p:attrNameLst>
                                          <p:attrName>ppt_w</p:attrName>
                                        </p:attrNameLst>
                                      </p:cBhvr>
                                      <p:tavLst>
                                        <p:tav tm="0">
                                          <p:val>
                                            <p:strVal val="#ppt_w+.3"/>
                                          </p:val>
                                        </p:tav>
                                        <p:tav tm="100000">
                                          <p:val>
                                            <p:strVal val="#ppt_w"/>
                                          </p:val>
                                        </p:tav>
                                      </p:tavLst>
                                    </p:anim>
                                    <p:anim calcmode="lin" valueType="num">
                                      <p:cBhvr>
                                        <p:cTn id="13" dur="1000" fill="hold"/>
                                        <p:tgtEl>
                                          <p:spTgt spid="68616"/>
                                        </p:tgtEl>
                                        <p:attrNameLst>
                                          <p:attrName>ppt_h</p:attrName>
                                        </p:attrNameLst>
                                      </p:cBhvr>
                                      <p:tavLst>
                                        <p:tav tm="0">
                                          <p:val>
                                            <p:strVal val="#ppt_h"/>
                                          </p:val>
                                        </p:tav>
                                        <p:tav tm="100000">
                                          <p:val>
                                            <p:strVal val="#ppt_h"/>
                                          </p:val>
                                        </p:tav>
                                      </p:tavLst>
                                    </p:anim>
                                    <p:animEffect transition="in" filter="fade">
                                      <p:cBhvr>
                                        <p:cTn id="14" dur="1000"/>
                                        <p:tgtEl>
                                          <p:spTgt spid="68616"/>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68612"/>
                                        </p:tgtEl>
                                        <p:attrNameLst>
                                          <p:attrName>style.visibility</p:attrName>
                                        </p:attrNameLst>
                                      </p:cBhvr>
                                      <p:to>
                                        <p:strVal val="visible"/>
                                      </p:to>
                                    </p:set>
                                    <p:animEffect transition="in" filter="fade">
                                      <p:cBhvr>
                                        <p:cTn id="18" dur="2000"/>
                                        <p:tgtEl>
                                          <p:spTgt spid="68612"/>
                                        </p:tgtEl>
                                      </p:cBhvr>
                                    </p:animEffect>
                                  </p:childTnLst>
                                </p:cTn>
                              </p:par>
                            </p:childTnLst>
                          </p:cTn>
                        </p:par>
                        <p:par>
                          <p:cTn id="19" fill="hold">
                            <p:stCondLst>
                              <p:cond delay="3000"/>
                            </p:stCondLst>
                            <p:childTnLst>
                              <p:par>
                                <p:cTn id="20" presetID="19" presetClass="entr" presetSubtype="10" fill="hold" grpId="0" nodeType="afterEffect">
                                  <p:stCondLst>
                                    <p:cond delay="0"/>
                                  </p:stCondLst>
                                  <p:childTnLst>
                                    <p:set>
                                      <p:cBhvr>
                                        <p:cTn id="21" dur="1" fill="hold">
                                          <p:stCondLst>
                                            <p:cond delay="0"/>
                                          </p:stCondLst>
                                        </p:cTn>
                                        <p:tgtEl>
                                          <p:spTgt spid="68614"/>
                                        </p:tgtEl>
                                        <p:attrNameLst>
                                          <p:attrName>style.visibility</p:attrName>
                                        </p:attrNameLst>
                                      </p:cBhvr>
                                      <p:to>
                                        <p:strVal val="visible"/>
                                      </p:to>
                                    </p:set>
                                    <p:anim calcmode="lin" valueType="num">
                                      <p:cBhvr>
                                        <p:cTn id="22" dur="5000" fill="hold"/>
                                        <p:tgtEl>
                                          <p:spTgt spid="68614"/>
                                        </p:tgtEl>
                                        <p:attrNameLst>
                                          <p:attrName>ppt_w</p:attrName>
                                        </p:attrNameLst>
                                      </p:cBhvr>
                                      <p:tavLst>
                                        <p:tav tm="0" fmla="#ppt_w*sin(2.5*pi*$)">
                                          <p:val>
                                            <p:fltVal val="0"/>
                                          </p:val>
                                        </p:tav>
                                        <p:tav tm="100000">
                                          <p:val>
                                            <p:fltVal val="1"/>
                                          </p:val>
                                        </p:tav>
                                      </p:tavLst>
                                    </p:anim>
                                    <p:anim calcmode="lin" valueType="num">
                                      <p:cBhvr>
                                        <p:cTn id="23" dur="5000" fill="hold"/>
                                        <p:tgtEl>
                                          <p:spTgt spid="68614"/>
                                        </p:tgtEl>
                                        <p:attrNameLst>
                                          <p:attrName>ppt_h</p:attrName>
                                        </p:attrNameLst>
                                      </p:cBhvr>
                                      <p:tavLst>
                                        <p:tav tm="0">
                                          <p:val>
                                            <p:strVal val="#ppt_h"/>
                                          </p:val>
                                        </p:tav>
                                        <p:tav tm="100000">
                                          <p:val>
                                            <p:strVal val="#ppt_h"/>
                                          </p:val>
                                        </p:tav>
                                      </p:tavLst>
                                    </p:anim>
                                  </p:childTnLst>
                                </p:cTn>
                              </p:par>
                              <p:par>
                                <p:cTn id="24" presetID="50" presetClass="entr" presetSubtype="0" decel="100000" fill="hold" nodeType="withEffect">
                                  <p:stCondLst>
                                    <p:cond delay="0"/>
                                  </p:stCondLst>
                                  <p:childTnLst>
                                    <p:set>
                                      <p:cBhvr>
                                        <p:cTn id="25" dur="1" fill="hold">
                                          <p:stCondLst>
                                            <p:cond delay="0"/>
                                          </p:stCondLst>
                                        </p:cTn>
                                        <p:tgtEl>
                                          <p:spTgt spid="68613"/>
                                        </p:tgtEl>
                                        <p:attrNameLst>
                                          <p:attrName>style.visibility</p:attrName>
                                        </p:attrNameLst>
                                      </p:cBhvr>
                                      <p:to>
                                        <p:strVal val="visible"/>
                                      </p:to>
                                    </p:set>
                                    <p:anim calcmode="lin" valueType="num">
                                      <p:cBhvr>
                                        <p:cTn id="26" dur="1000" fill="hold"/>
                                        <p:tgtEl>
                                          <p:spTgt spid="68613"/>
                                        </p:tgtEl>
                                        <p:attrNameLst>
                                          <p:attrName>ppt_w</p:attrName>
                                        </p:attrNameLst>
                                      </p:cBhvr>
                                      <p:tavLst>
                                        <p:tav tm="0">
                                          <p:val>
                                            <p:strVal val="#ppt_w+.3"/>
                                          </p:val>
                                        </p:tav>
                                        <p:tav tm="100000">
                                          <p:val>
                                            <p:strVal val="#ppt_w"/>
                                          </p:val>
                                        </p:tav>
                                      </p:tavLst>
                                    </p:anim>
                                    <p:anim calcmode="lin" valueType="num">
                                      <p:cBhvr>
                                        <p:cTn id="27" dur="1000" fill="hold"/>
                                        <p:tgtEl>
                                          <p:spTgt spid="68613"/>
                                        </p:tgtEl>
                                        <p:attrNameLst>
                                          <p:attrName>ppt_h</p:attrName>
                                        </p:attrNameLst>
                                      </p:cBhvr>
                                      <p:tavLst>
                                        <p:tav tm="0">
                                          <p:val>
                                            <p:strVal val="#ppt_h"/>
                                          </p:val>
                                        </p:tav>
                                        <p:tav tm="100000">
                                          <p:val>
                                            <p:strVal val="#ppt_h"/>
                                          </p:val>
                                        </p:tav>
                                      </p:tavLst>
                                    </p:anim>
                                    <p:animEffect transition="in" filter="fade">
                                      <p:cBhvr>
                                        <p:cTn id="28" dur="10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P spid="686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685800" y="685800"/>
            <a:ext cx="7162800" cy="5211763"/>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Следећи пут када купиш неку ситницу немој да узмеш кесу.Реци продавцу учтиво:”Не,хвала,више волим дрвеће.”</a:t>
            </a:r>
            <a:endParaRPr lang="en-US" sz="3200">
              <a:solidFill>
                <a:srgbClr val="663300"/>
              </a:solidFill>
            </a:endParaRPr>
          </a:p>
          <a:p>
            <a:pPr algn="ctr">
              <a:spcBef>
                <a:spcPct val="50000"/>
              </a:spcBef>
            </a:pPr>
            <a:endParaRPr lang="en-US" sz="3200">
              <a:solidFill>
                <a:srgbClr val="663300"/>
              </a:solidFill>
            </a:endParaRPr>
          </a:p>
          <a:p>
            <a:pPr algn="ctr">
              <a:spcBef>
                <a:spcPct val="50000"/>
              </a:spcBef>
            </a:pPr>
            <a:endParaRPr lang="sr-Cyrl-CS" sz="3200">
              <a:solidFill>
                <a:srgbClr val="663300"/>
              </a:solidFill>
            </a:endParaRPr>
          </a:p>
          <a:p>
            <a:pPr algn="ctr">
              <a:spcBef>
                <a:spcPct val="50000"/>
              </a:spcBef>
            </a:pPr>
            <a:r>
              <a:rPr lang="sr-Cyrl-CS" sz="3200">
                <a:solidFill>
                  <a:srgbClr val="663300"/>
                </a:solidFill>
              </a:rPr>
              <a:t>Када пођеш у куповину понеси платнену торбу или кесу коју си већ раније добио.</a:t>
            </a:r>
            <a:endParaRPr lang="sr-Latn-CS" sz="3200">
              <a:solidFill>
                <a:srgbClr val="663300"/>
              </a:solidFill>
            </a:endParaRPr>
          </a:p>
        </p:txBody>
      </p:sp>
      <p:sp>
        <p:nvSpPr>
          <p:cNvPr id="69637" name="AutoShape 5">
            <a:hlinkClick r:id="" action="ppaction://hlinkshowjump?jump=nextslide" highlightClick="1"/>
          </p:cNvPr>
          <p:cNvSpPr>
            <a:spLocks noChangeArrowheads="1"/>
          </p:cNvSpPr>
          <p:nvPr/>
        </p:nvSpPr>
        <p:spPr bwMode="auto">
          <a:xfrm>
            <a:off x="7543800" y="5943600"/>
            <a:ext cx="7620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69638" name="Picture 6" descr="j0303385"/>
          <p:cNvPicPr>
            <a:picLocks noChangeAspect="1" noChangeArrowheads="1" noCrop="1"/>
          </p:cNvPicPr>
          <p:nvPr/>
        </p:nvPicPr>
        <p:blipFill>
          <a:blip r:embed="rId2" cstate="print"/>
          <a:srcRect/>
          <a:stretch>
            <a:fillRect/>
          </a:stretch>
        </p:blipFill>
        <p:spPr bwMode="auto">
          <a:xfrm>
            <a:off x="3657600" y="3124200"/>
            <a:ext cx="1219200" cy="1219200"/>
          </a:xfrm>
          <a:prstGeom prst="rect">
            <a:avLst/>
          </a:prstGeom>
          <a:noFill/>
        </p:spPr>
      </p:pic>
      <p:pic>
        <p:nvPicPr>
          <p:cNvPr id="69639" name="Picture 7" descr="j0303385"/>
          <p:cNvPicPr>
            <a:picLocks noChangeAspect="1" noChangeArrowheads="1" noCrop="1"/>
          </p:cNvPicPr>
          <p:nvPr/>
        </p:nvPicPr>
        <p:blipFill>
          <a:blip r:embed="rId2" cstate="print"/>
          <a:srcRect/>
          <a:stretch>
            <a:fillRect/>
          </a:stretch>
        </p:blipFill>
        <p:spPr bwMode="auto">
          <a:xfrm>
            <a:off x="4724400" y="2971800"/>
            <a:ext cx="1219200" cy="1219200"/>
          </a:xfrm>
          <a:prstGeom prst="rect">
            <a:avLst/>
          </a:prstGeom>
          <a:noFill/>
        </p:spPr>
      </p:pic>
      <p:pic>
        <p:nvPicPr>
          <p:cNvPr id="69640" name="Picture 8" descr="j0303385"/>
          <p:cNvPicPr>
            <a:picLocks noChangeAspect="1" noChangeArrowheads="1" noCrop="1"/>
          </p:cNvPicPr>
          <p:nvPr/>
        </p:nvPicPr>
        <p:blipFill>
          <a:blip r:embed="rId2" cstate="print"/>
          <a:srcRect/>
          <a:stretch>
            <a:fillRect/>
          </a:stretch>
        </p:blipFill>
        <p:spPr bwMode="auto">
          <a:xfrm>
            <a:off x="1905000" y="2819400"/>
            <a:ext cx="1219200" cy="12192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69640"/>
                                        </p:tgtEl>
                                        <p:attrNameLst>
                                          <p:attrName>style.visibility</p:attrName>
                                        </p:attrNameLst>
                                      </p:cBhvr>
                                      <p:to>
                                        <p:strVal val="visible"/>
                                      </p:to>
                                    </p:set>
                                    <p:anim calcmode="lin" valueType="num">
                                      <p:cBhvr>
                                        <p:cTn id="7" dur="1000" fill="hold"/>
                                        <p:tgtEl>
                                          <p:spTgt spid="69640"/>
                                        </p:tgtEl>
                                        <p:attrNameLst>
                                          <p:attrName>ppt_w</p:attrName>
                                        </p:attrNameLst>
                                      </p:cBhvr>
                                      <p:tavLst>
                                        <p:tav tm="0">
                                          <p:val>
                                            <p:strVal val="#ppt_w+.3"/>
                                          </p:val>
                                        </p:tav>
                                        <p:tav tm="100000">
                                          <p:val>
                                            <p:strVal val="#ppt_w"/>
                                          </p:val>
                                        </p:tav>
                                      </p:tavLst>
                                    </p:anim>
                                    <p:anim calcmode="lin" valueType="num">
                                      <p:cBhvr>
                                        <p:cTn id="8" dur="1000" fill="hold"/>
                                        <p:tgtEl>
                                          <p:spTgt spid="69640"/>
                                        </p:tgtEl>
                                        <p:attrNameLst>
                                          <p:attrName>ppt_h</p:attrName>
                                        </p:attrNameLst>
                                      </p:cBhvr>
                                      <p:tavLst>
                                        <p:tav tm="0">
                                          <p:val>
                                            <p:strVal val="#ppt_h"/>
                                          </p:val>
                                        </p:tav>
                                        <p:tav tm="100000">
                                          <p:val>
                                            <p:strVal val="#ppt_h"/>
                                          </p:val>
                                        </p:tav>
                                      </p:tavLst>
                                    </p:anim>
                                    <p:animEffect transition="in" filter="fade">
                                      <p:cBhvr>
                                        <p:cTn id="9" dur="1000"/>
                                        <p:tgtEl>
                                          <p:spTgt spid="69640"/>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69639"/>
                                        </p:tgtEl>
                                        <p:attrNameLst>
                                          <p:attrName>style.visibility</p:attrName>
                                        </p:attrNameLst>
                                      </p:cBhvr>
                                      <p:to>
                                        <p:strVal val="visible"/>
                                      </p:to>
                                    </p:set>
                                    <p:anim calcmode="lin" valueType="num">
                                      <p:cBhvr>
                                        <p:cTn id="12" dur="1000" fill="hold"/>
                                        <p:tgtEl>
                                          <p:spTgt spid="69639"/>
                                        </p:tgtEl>
                                        <p:attrNameLst>
                                          <p:attrName>ppt_w</p:attrName>
                                        </p:attrNameLst>
                                      </p:cBhvr>
                                      <p:tavLst>
                                        <p:tav tm="0">
                                          <p:val>
                                            <p:strVal val="#ppt_w+.3"/>
                                          </p:val>
                                        </p:tav>
                                        <p:tav tm="100000">
                                          <p:val>
                                            <p:strVal val="#ppt_w"/>
                                          </p:val>
                                        </p:tav>
                                      </p:tavLst>
                                    </p:anim>
                                    <p:anim calcmode="lin" valueType="num">
                                      <p:cBhvr>
                                        <p:cTn id="13" dur="1000" fill="hold"/>
                                        <p:tgtEl>
                                          <p:spTgt spid="69639"/>
                                        </p:tgtEl>
                                        <p:attrNameLst>
                                          <p:attrName>ppt_h</p:attrName>
                                        </p:attrNameLst>
                                      </p:cBhvr>
                                      <p:tavLst>
                                        <p:tav tm="0">
                                          <p:val>
                                            <p:strVal val="#ppt_h"/>
                                          </p:val>
                                        </p:tav>
                                        <p:tav tm="100000">
                                          <p:val>
                                            <p:strVal val="#ppt_h"/>
                                          </p:val>
                                        </p:tav>
                                      </p:tavLst>
                                    </p:anim>
                                    <p:animEffect transition="in" filter="fade">
                                      <p:cBhvr>
                                        <p:cTn id="14" dur="1000"/>
                                        <p:tgtEl>
                                          <p:spTgt spid="69639"/>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69639"/>
                                        </p:tgtEl>
                                        <p:attrNameLst>
                                          <p:attrName>style.visibility</p:attrName>
                                        </p:attrNameLst>
                                      </p:cBhvr>
                                      <p:to>
                                        <p:strVal val="visible"/>
                                      </p:to>
                                    </p:set>
                                    <p:anim calcmode="lin" valueType="num">
                                      <p:cBhvr>
                                        <p:cTn id="17" dur="1000" fill="hold"/>
                                        <p:tgtEl>
                                          <p:spTgt spid="69639"/>
                                        </p:tgtEl>
                                        <p:attrNameLst>
                                          <p:attrName>ppt_w</p:attrName>
                                        </p:attrNameLst>
                                      </p:cBhvr>
                                      <p:tavLst>
                                        <p:tav tm="0">
                                          <p:val>
                                            <p:strVal val="#ppt_w+.3"/>
                                          </p:val>
                                        </p:tav>
                                        <p:tav tm="100000">
                                          <p:val>
                                            <p:strVal val="#ppt_w"/>
                                          </p:val>
                                        </p:tav>
                                      </p:tavLst>
                                    </p:anim>
                                    <p:anim calcmode="lin" valueType="num">
                                      <p:cBhvr>
                                        <p:cTn id="18" dur="1000" fill="hold"/>
                                        <p:tgtEl>
                                          <p:spTgt spid="69639"/>
                                        </p:tgtEl>
                                        <p:attrNameLst>
                                          <p:attrName>ppt_h</p:attrName>
                                        </p:attrNameLst>
                                      </p:cBhvr>
                                      <p:tavLst>
                                        <p:tav tm="0">
                                          <p:val>
                                            <p:strVal val="#ppt_h"/>
                                          </p:val>
                                        </p:tav>
                                        <p:tav tm="100000">
                                          <p:val>
                                            <p:strVal val="#ppt_h"/>
                                          </p:val>
                                        </p:tav>
                                      </p:tavLst>
                                    </p:anim>
                                    <p:animEffect transition="in" filter="fade">
                                      <p:cBhvr>
                                        <p:cTn id="19" dur="1000"/>
                                        <p:tgtEl>
                                          <p:spTgt spid="69639"/>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69638"/>
                                        </p:tgtEl>
                                        <p:attrNameLst>
                                          <p:attrName>style.visibility</p:attrName>
                                        </p:attrNameLst>
                                      </p:cBhvr>
                                      <p:to>
                                        <p:strVal val="visible"/>
                                      </p:to>
                                    </p:set>
                                    <p:anim calcmode="lin" valueType="num">
                                      <p:cBhvr>
                                        <p:cTn id="22" dur="1000" fill="hold"/>
                                        <p:tgtEl>
                                          <p:spTgt spid="69638"/>
                                        </p:tgtEl>
                                        <p:attrNameLst>
                                          <p:attrName>ppt_w</p:attrName>
                                        </p:attrNameLst>
                                      </p:cBhvr>
                                      <p:tavLst>
                                        <p:tav tm="0">
                                          <p:val>
                                            <p:strVal val="#ppt_w+.3"/>
                                          </p:val>
                                        </p:tav>
                                        <p:tav tm="100000">
                                          <p:val>
                                            <p:strVal val="#ppt_w"/>
                                          </p:val>
                                        </p:tav>
                                      </p:tavLst>
                                    </p:anim>
                                    <p:anim calcmode="lin" valueType="num">
                                      <p:cBhvr>
                                        <p:cTn id="23" dur="1000" fill="hold"/>
                                        <p:tgtEl>
                                          <p:spTgt spid="69638"/>
                                        </p:tgtEl>
                                        <p:attrNameLst>
                                          <p:attrName>ppt_h</p:attrName>
                                        </p:attrNameLst>
                                      </p:cBhvr>
                                      <p:tavLst>
                                        <p:tav tm="0">
                                          <p:val>
                                            <p:strVal val="#ppt_h"/>
                                          </p:val>
                                        </p:tav>
                                        <p:tav tm="100000">
                                          <p:val>
                                            <p:strVal val="#ppt_h"/>
                                          </p:val>
                                        </p:tav>
                                      </p:tavLst>
                                    </p:anim>
                                    <p:animEffect transition="in" filter="fade">
                                      <p:cBhvr>
                                        <p:cTn id="24" dur="1000"/>
                                        <p:tgtEl>
                                          <p:spTgt spid="69638"/>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69636"/>
                                        </p:tgtEl>
                                        <p:attrNameLst>
                                          <p:attrName>style.visibility</p:attrName>
                                        </p:attrNameLst>
                                      </p:cBhvr>
                                      <p:to>
                                        <p:strVal val="visible"/>
                                      </p:to>
                                    </p:set>
                                    <p:animEffect transition="in" filter="fade">
                                      <p:cBhvr>
                                        <p:cTn id="28" dur="20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228600" y="457200"/>
            <a:ext cx="8077200" cy="2041525"/>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9.Када би се направила гомила од хартије коју један просечан човек употреби у току једне године,та гомила би била висока као:</a:t>
            </a:r>
            <a:endParaRPr lang="sr-Latn-CS" sz="3200">
              <a:solidFill>
                <a:srgbClr val="663300"/>
              </a:solidFill>
            </a:endParaRPr>
          </a:p>
        </p:txBody>
      </p:sp>
      <p:sp>
        <p:nvSpPr>
          <p:cNvPr id="70661" name="Text Box 5">
            <a:hlinkClick r:id="rId2" action="ppaction://hlinksldjump"/>
          </p:cNvPr>
          <p:cNvSpPr txBox="1">
            <a:spLocks noChangeArrowheads="1"/>
          </p:cNvSpPr>
          <p:nvPr/>
        </p:nvSpPr>
        <p:spPr bwMode="auto">
          <a:xfrm>
            <a:off x="1143000" y="3048000"/>
            <a:ext cx="60960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а)аутомобил</a:t>
            </a:r>
            <a:endParaRPr lang="sr-Latn-CS" sz="3200">
              <a:solidFill>
                <a:srgbClr val="663300"/>
              </a:solidFill>
            </a:endParaRPr>
          </a:p>
        </p:txBody>
      </p:sp>
      <p:sp>
        <p:nvSpPr>
          <p:cNvPr id="70662" name="Text Box 6">
            <a:hlinkClick r:id="rId2" action="ppaction://hlinksldjump"/>
          </p:cNvPr>
          <p:cNvSpPr txBox="1">
            <a:spLocks noChangeArrowheads="1"/>
          </p:cNvSpPr>
          <p:nvPr/>
        </p:nvSpPr>
        <p:spPr bwMode="auto">
          <a:xfrm>
            <a:off x="1219200" y="3886200"/>
            <a:ext cx="57150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б)слоново око</a:t>
            </a:r>
            <a:endParaRPr lang="sr-Latn-CS" sz="3200">
              <a:solidFill>
                <a:srgbClr val="663300"/>
              </a:solidFill>
            </a:endParaRPr>
          </a:p>
        </p:txBody>
      </p:sp>
      <p:sp>
        <p:nvSpPr>
          <p:cNvPr id="70663" name="Text Box 7">
            <a:hlinkClick r:id="rId3" action="ppaction://hlinksldjump"/>
          </p:cNvPr>
          <p:cNvSpPr txBox="1">
            <a:spLocks noChangeArrowheads="1"/>
          </p:cNvSpPr>
          <p:nvPr/>
        </p:nvSpPr>
        <p:spPr bwMode="auto">
          <a:xfrm>
            <a:off x="1219200" y="4648200"/>
            <a:ext cx="42672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в)кућа на два спрата</a:t>
            </a:r>
            <a:endParaRPr lang="sr-Latn-CS" sz="3200">
              <a:solidFill>
                <a:srgbClr val="663300"/>
              </a:solidFill>
            </a:endParaRPr>
          </a:p>
        </p:txBody>
      </p:sp>
      <p:sp>
        <p:nvSpPr>
          <p:cNvPr id="70664" name="AutoShape 8">
            <a:hlinkClick r:id="rId4" action="ppaction://hlinksldjump" highlightClick="1"/>
          </p:cNvPr>
          <p:cNvSpPr>
            <a:spLocks noChangeArrowheads="1"/>
          </p:cNvSpPr>
          <p:nvPr/>
        </p:nvSpPr>
        <p:spPr bwMode="auto">
          <a:xfrm>
            <a:off x="228600" y="6019800"/>
            <a:ext cx="609600" cy="6096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70665" name="Picture 9" descr="j0283755"/>
          <p:cNvPicPr>
            <a:picLocks noChangeAspect="1" noChangeArrowheads="1" noCrop="1"/>
          </p:cNvPicPr>
          <p:nvPr/>
        </p:nvPicPr>
        <p:blipFill>
          <a:blip r:embed="rId5" cstate="print"/>
          <a:srcRect/>
          <a:stretch>
            <a:fillRect/>
          </a:stretch>
        </p:blipFill>
        <p:spPr bwMode="auto">
          <a:xfrm>
            <a:off x="6781800" y="4343400"/>
            <a:ext cx="1524000" cy="15240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fade">
                                      <p:cBhvr>
                                        <p:cTn id="7" dur="2000"/>
                                        <p:tgtEl>
                                          <p:spTgt spid="70660"/>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70665"/>
                                        </p:tgtEl>
                                        <p:attrNameLst>
                                          <p:attrName>style.visibility</p:attrName>
                                        </p:attrNameLst>
                                      </p:cBhvr>
                                      <p:to>
                                        <p:strVal val="visible"/>
                                      </p:to>
                                    </p:set>
                                    <p:anim calcmode="lin" valueType="num">
                                      <p:cBhvr>
                                        <p:cTn id="10" dur="1000" fill="hold"/>
                                        <p:tgtEl>
                                          <p:spTgt spid="70665"/>
                                        </p:tgtEl>
                                        <p:attrNameLst>
                                          <p:attrName>ppt_w</p:attrName>
                                        </p:attrNameLst>
                                      </p:cBhvr>
                                      <p:tavLst>
                                        <p:tav tm="0">
                                          <p:val>
                                            <p:strVal val="#ppt_w+.3"/>
                                          </p:val>
                                        </p:tav>
                                        <p:tav tm="100000">
                                          <p:val>
                                            <p:strVal val="#ppt_w"/>
                                          </p:val>
                                        </p:tav>
                                      </p:tavLst>
                                    </p:anim>
                                    <p:anim calcmode="lin" valueType="num">
                                      <p:cBhvr>
                                        <p:cTn id="11" dur="1000" fill="hold"/>
                                        <p:tgtEl>
                                          <p:spTgt spid="70665"/>
                                        </p:tgtEl>
                                        <p:attrNameLst>
                                          <p:attrName>ppt_h</p:attrName>
                                        </p:attrNameLst>
                                      </p:cBhvr>
                                      <p:tavLst>
                                        <p:tav tm="0">
                                          <p:val>
                                            <p:strVal val="#ppt_h"/>
                                          </p:val>
                                        </p:tav>
                                        <p:tav tm="100000">
                                          <p:val>
                                            <p:strVal val="#ppt_h"/>
                                          </p:val>
                                        </p:tav>
                                      </p:tavLst>
                                    </p:anim>
                                    <p:animEffect transition="in" filter="fade">
                                      <p:cBhvr>
                                        <p:cTn id="12" dur="1000"/>
                                        <p:tgtEl>
                                          <p:spTgt spid="70665"/>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70661"/>
                                        </p:tgtEl>
                                        <p:attrNameLst>
                                          <p:attrName>style.visibility</p:attrName>
                                        </p:attrNameLst>
                                      </p:cBhvr>
                                      <p:to>
                                        <p:strVal val="visible"/>
                                      </p:to>
                                    </p:set>
                                    <p:animEffect transition="in" filter="fade">
                                      <p:cBhvr>
                                        <p:cTn id="16" dur="2000"/>
                                        <p:tgtEl>
                                          <p:spTgt spid="70661"/>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70662"/>
                                        </p:tgtEl>
                                        <p:attrNameLst>
                                          <p:attrName>style.visibility</p:attrName>
                                        </p:attrNameLst>
                                      </p:cBhvr>
                                      <p:to>
                                        <p:strVal val="visible"/>
                                      </p:to>
                                    </p:set>
                                    <p:animEffect transition="in" filter="fade">
                                      <p:cBhvr>
                                        <p:cTn id="20" dur="2000"/>
                                        <p:tgtEl>
                                          <p:spTgt spid="70662"/>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70663"/>
                                        </p:tgtEl>
                                        <p:attrNameLst>
                                          <p:attrName>style.visibility</p:attrName>
                                        </p:attrNameLst>
                                      </p:cBhvr>
                                      <p:to>
                                        <p:strVal val="visible"/>
                                      </p:to>
                                    </p:set>
                                    <p:animEffect transition="in" filter="fade">
                                      <p:cBhvr>
                                        <p:cTn id="24" dur="2000"/>
                                        <p:tgtEl>
                                          <p:spTgt spid="70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P spid="70661" grpId="0"/>
      <p:bldP spid="70662" grpId="0"/>
      <p:bldP spid="7066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71683" name="AutoShape 3">
            <a:hlinkClick r:id="" action="ppaction://hlinkshowjump?jump=firstslide"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71684" name="Picture 4" descr="j0299125">
            <a:hlinkClick r:id="rId2" action="ppaction://hlinksldjump"/>
          </p:cNvPr>
          <p:cNvPicPr>
            <a:picLocks noChangeAspect="1" noChangeArrowheads="1"/>
          </p:cNvPicPr>
          <p:nvPr/>
        </p:nvPicPr>
        <p:blipFill>
          <a:blip r:embed="rId3"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71682"/>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71684"/>
                                        </p:tgtEl>
                                        <p:attrNameLst>
                                          <p:attrName>style.visibility</p:attrName>
                                        </p:attrNameLst>
                                      </p:cBhvr>
                                      <p:to>
                                        <p:strVal val="visible"/>
                                      </p:to>
                                    </p:set>
                                    <p:anim calcmode="lin" valueType="num">
                                      <p:cBhvr>
                                        <p:cTn id="10" dur="1000" fill="hold"/>
                                        <p:tgtEl>
                                          <p:spTgt spid="71684"/>
                                        </p:tgtEl>
                                        <p:attrNameLst>
                                          <p:attrName>ppt_w</p:attrName>
                                        </p:attrNameLst>
                                      </p:cBhvr>
                                      <p:tavLst>
                                        <p:tav tm="0">
                                          <p:val>
                                            <p:strVal val="#ppt_w+.3"/>
                                          </p:val>
                                        </p:tav>
                                        <p:tav tm="100000">
                                          <p:val>
                                            <p:strVal val="#ppt_w"/>
                                          </p:val>
                                        </p:tav>
                                      </p:tavLst>
                                    </p:anim>
                                    <p:anim calcmode="lin" valueType="num">
                                      <p:cBhvr>
                                        <p:cTn id="11" dur="1000" fill="hold"/>
                                        <p:tgtEl>
                                          <p:spTgt spid="71684"/>
                                        </p:tgtEl>
                                        <p:attrNameLst>
                                          <p:attrName>ppt_h</p:attrName>
                                        </p:attrNameLst>
                                      </p:cBhvr>
                                      <p:tavLst>
                                        <p:tav tm="0">
                                          <p:val>
                                            <p:strVal val="#ppt_h"/>
                                          </p:val>
                                        </p:tav>
                                        <p:tav tm="100000">
                                          <p:val>
                                            <p:strVal val="#ppt_h"/>
                                          </p:val>
                                        </p:tav>
                                      </p:tavLst>
                                    </p:anim>
                                    <p:animEffect transition="in" filter="fade">
                                      <p:cBhvr>
                                        <p:cTn id="12" dur="10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72707" name="Picture 3" descr="j0299125">
            <a:hlinkClick r:id="rId2" action="ppaction://hlinksldjump"/>
          </p:cNvPr>
          <p:cNvPicPr>
            <a:picLocks noChangeAspect="1" noChangeArrowheads="1"/>
          </p:cNvPicPr>
          <p:nvPr/>
        </p:nvPicPr>
        <p:blipFill>
          <a:blip r:embed="rId3"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childTnLst>
                                </p:cTn>
                              </p:par>
                            </p:childTnLst>
                          </p:cTn>
                        </p:par>
                        <p:par>
                          <p:cTn id="8" fill="hold">
                            <p:stCondLst>
                              <p:cond delay="2000"/>
                            </p:stCondLst>
                            <p:childTnLst>
                              <p:par>
                                <p:cTn id="9" presetID="50" presetClass="entr" presetSubtype="0" decel="100000" fill="hold" nodeType="afterEffect">
                                  <p:stCondLst>
                                    <p:cond delay="0"/>
                                  </p:stCondLst>
                                  <p:childTnLst>
                                    <p:set>
                                      <p:cBhvr>
                                        <p:cTn id="10" dur="1" fill="hold">
                                          <p:stCondLst>
                                            <p:cond delay="0"/>
                                          </p:stCondLst>
                                        </p:cTn>
                                        <p:tgtEl>
                                          <p:spTgt spid="72707"/>
                                        </p:tgtEl>
                                        <p:attrNameLst>
                                          <p:attrName>style.visibility</p:attrName>
                                        </p:attrNameLst>
                                      </p:cBhvr>
                                      <p:to>
                                        <p:strVal val="visible"/>
                                      </p:to>
                                    </p:set>
                                    <p:anim calcmode="lin" valueType="num">
                                      <p:cBhvr>
                                        <p:cTn id="11" dur="1000" fill="hold"/>
                                        <p:tgtEl>
                                          <p:spTgt spid="72707"/>
                                        </p:tgtEl>
                                        <p:attrNameLst>
                                          <p:attrName>ppt_w</p:attrName>
                                        </p:attrNameLst>
                                      </p:cBhvr>
                                      <p:tavLst>
                                        <p:tav tm="0">
                                          <p:val>
                                            <p:strVal val="#ppt_w+.3"/>
                                          </p:val>
                                        </p:tav>
                                        <p:tav tm="100000">
                                          <p:val>
                                            <p:strVal val="#ppt_w"/>
                                          </p:val>
                                        </p:tav>
                                      </p:tavLst>
                                    </p:anim>
                                    <p:anim calcmode="lin" valueType="num">
                                      <p:cBhvr>
                                        <p:cTn id="12" dur="1000" fill="hold"/>
                                        <p:tgtEl>
                                          <p:spTgt spid="72707"/>
                                        </p:tgtEl>
                                        <p:attrNameLst>
                                          <p:attrName>ppt_h</p:attrName>
                                        </p:attrNameLst>
                                      </p:cBhvr>
                                      <p:tavLst>
                                        <p:tav tm="0">
                                          <p:val>
                                            <p:strVal val="#ppt_h"/>
                                          </p:val>
                                        </p:tav>
                                        <p:tav tm="100000">
                                          <p:val>
                                            <p:strVal val="#ppt_h"/>
                                          </p:val>
                                        </p:tav>
                                      </p:tavLst>
                                    </p:anim>
                                    <p:animEffect transition="in" filter="fade">
                                      <p:cBhvr>
                                        <p:cTn id="13" dur="1000"/>
                                        <p:tgtEl>
                                          <p:spTgt spid="72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0" y="228600"/>
            <a:ext cx="8610600" cy="5646738"/>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Веровали или не,била би висока као двоспратна кућа!</a:t>
            </a:r>
          </a:p>
          <a:p>
            <a:pPr algn="ctr">
              <a:spcBef>
                <a:spcPct val="50000"/>
              </a:spcBef>
            </a:pPr>
            <a:r>
              <a:rPr lang="sr-Cyrl-CS" sz="2800">
                <a:solidFill>
                  <a:srgbClr val="663300"/>
                </a:solidFill>
              </a:rPr>
              <a:t>Дрво годинама расте да би могло да се претвори у хартију.Потребне су шуме и шуме да би се направила сва хартија коју ми користимо... и бацамо.</a:t>
            </a:r>
            <a:endParaRPr lang="en-US" sz="2800">
              <a:solidFill>
                <a:srgbClr val="663300"/>
              </a:solidFill>
            </a:endParaRPr>
          </a:p>
          <a:p>
            <a:pPr algn="ctr">
              <a:spcBef>
                <a:spcPct val="50000"/>
              </a:spcBef>
            </a:pPr>
            <a:endParaRPr lang="en-US" sz="2800">
              <a:solidFill>
                <a:srgbClr val="663300"/>
              </a:solidFill>
            </a:endParaRPr>
          </a:p>
          <a:p>
            <a:pPr algn="ctr">
              <a:spcBef>
                <a:spcPct val="50000"/>
              </a:spcBef>
            </a:pPr>
            <a:endParaRPr lang="sr-Cyrl-CS" sz="2800">
              <a:solidFill>
                <a:srgbClr val="663300"/>
              </a:solidFill>
            </a:endParaRPr>
          </a:p>
          <a:p>
            <a:pPr algn="ctr">
              <a:spcBef>
                <a:spcPct val="50000"/>
              </a:spcBef>
            </a:pPr>
            <a:r>
              <a:rPr lang="sr-Cyrl-CS" sz="2800">
                <a:solidFill>
                  <a:srgbClr val="663300"/>
                </a:solidFill>
              </a:rPr>
              <a:t>Зар не би било дивно када би стара хартија могла поново да се претвори у хартију?Наравно да то може.Можемо да рециклирамо хартију.</a:t>
            </a:r>
            <a:endParaRPr lang="sr-Latn-CS" sz="2800">
              <a:solidFill>
                <a:srgbClr val="663300"/>
              </a:solidFill>
            </a:endParaRPr>
          </a:p>
        </p:txBody>
      </p:sp>
      <p:pic>
        <p:nvPicPr>
          <p:cNvPr id="73733" name="Picture 5" descr="j0236240">
            <a:hlinkClick r:id="rId2" action="ppaction://hlinksldjump"/>
          </p:cNvPr>
          <p:cNvPicPr>
            <a:picLocks noChangeAspect="1" noChangeArrowheads="1" noCrop="1"/>
          </p:cNvPicPr>
          <p:nvPr/>
        </p:nvPicPr>
        <p:blipFill>
          <a:blip r:embed="rId3" cstate="print"/>
          <a:srcRect/>
          <a:stretch>
            <a:fillRect/>
          </a:stretch>
        </p:blipFill>
        <p:spPr bwMode="auto">
          <a:xfrm>
            <a:off x="533400" y="5867400"/>
            <a:ext cx="990600" cy="990600"/>
          </a:xfrm>
          <a:prstGeom prst="rect">
            <a:avLst/>
          </a:prstGeom>
          <a:noFill/>
        </p:spPr>
      </p:pic>
      <p:sp>
        <p:nvSpPr>
          <p:cNvPr id="73734" name="Text Box 6"/>
          <p:cNvSpPr txBox="1">
            <a:spLocks noChangeArrowheads="1"/>
          </p:cNvSpPr>
          <p:nvPr/>
        </p:nvSpPr>
        <p:spPr bwMode="auto">
          <a:xfrm>
            <a:off x="1981200" y="5943600"/>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sp>
        <p:nvSpPr>
          <p:cNvPr id="73735" name="AutoShape 7">
            <a:hlinkClick r:id="" action="ppaction://noaction" highlightClick="1"/>
          </p:cNvPr>
          <p:cNvSpPr>
            <a:spLocks noChangeArrowheads="1"/>
          </p:cNvSpPr>
          <p:nvPr/>
        </p:nvSpPr>
        <p:spPr bwMode="auto">
          <a:xfrm>
            <a:off x="8229600" y="6019800"/>
            <a:ext cx="6858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73736" name="Picture 8" descr="j0284027"/>
          <p:cNvPicPr>
            <a:picLocks noChangeAspect="1" noChangeArrowheads="1" noCrop="1"/>
          </p:cNvPicPr>
          <p:nvPr/>
        </p:nvPicPr>
        <p:blipFill>
          <a:blip r:embed="rId4" cstate="print"/>
          <a:srcRect/>
          <a:stretch>
            <a:fillRect/>
          </a:stretch>
        </p:blipFill>
        <p:spPr bwMode="auto">
          <a:xfrm>
            <a:off x="3810000" y="3124200"/>
            <a:ext cx="1295400"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73736"/>
                                        </p:tgtEl>
                                        <p:attrNameLst>
                                          <p:attrName>style.visibility</p:attrName>
                                        </p:attrNameLst>
                                      </p:cBhvr>
                                      <p:to>
                                        <p:strVal val="visible"/>
                                      </p:to>
                                    </p:set>
                                    <p:anim calcmode="lin" valueType="num">
                                      <p:cBhvr>
                                        <p:cTn id="7" dur="1000" fill="hold"/>
                                        <p:tgtEl>
                                          <p:spTgt spid="73736"/>
                                        </p:tgtEl>
                                        <p:attrNameLst>
                                          <p:attrName>ppt_w</p:attrName>
                                        </p:attrNameLst>
                                      </p:cBhvr>
                                      <p:tavLst>
                                        <p:tav tm="0">
                                          <p:val>
                                            <p:strVal val="#ppt_w+.3"/>
                                          </p:val>
                                        </p:tav>
                                        <p:tav tm="100000">
                                          <p:val>
                                            <p:strVal val="#ppt_w"/>
                                          </p:val>
                                        </p:tav>
                                      </p:tavLst>
                                    </p:anim>
                                    <p:anim calcmode="lin" valueType="num">
                                      <p:cBhvr>
                                        <p:cTn id="8" dur="1000" fill="hold"/>
                                        <p:tgtEl>
                                          <p:spTgt spid="73736"/>
                                        </p:tgtEl>
                                        <p:attrNameLst>
                                          <p:attrName>ppt_h</p:attrName>
                                        </p:attrNameLst>
                                      </p:cBhvr>
                                      <p:tavLst>
                                        <p:tav tm="0">
                                          <p:val>
                                            <p:strVal val="#ppt_h"/>
                                          </p:val>
                                        </p:tav>
                                        <p:tav tm="100000">
                                          <p:val>
                                            <p:strVal val="#ppt_h"/>
                                          </p:val>
                                        </p:tav>
                                      </p:tavLst>
                                    </p:anim>
                                    <p:animEffect transition="in" filter="fade">
                                      <p:cBhvr>
                                        <p:cTn id="9" dur="1000"/>
                                        <p:tgtEl>
                                          <p:spTgt spid="73736"/>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3732"/>
                                        </p:tgtEl>
                                        <p:attrNameLst>
                                          <p:attrName>style.visibility</p:attrName>
                                        </p:attrNameLst>
                                      </p:cBhvr>
                                      <p:to>
                                        <p:strVal val="visible"/>
                                      </p:to>
                                    </p:set>
                                    <p:animEffect transition="in" filter="fade">
                                      <p:cBhvr>
                                        <p:cTn id="13" dur="2000"/>
                                        <p:tgtEl>
                                          <p:spTgt spid="73732"/>
                                        </p:tgtEl>
                                      </p:cBhvr>
                                    </p:animEffect>
                                  </p:childTnLst>
                                </p:cTn>
                              </p:par>
                            </p:childTnLst>
                          </p:cTn>
                        </p:par>
                        <p:par>
                          <p:cTn id="14" fill="hold">
                            <p:stCondLst>
                              <p:cond delay="3000"/>
                            </p:stCondLst>
                            <p:childTnLst>
                              <p:par>
                                <p:cTn id="15" presetID="19" presetClass="entr" presetSubtype="10" fill="hold" grpId="0" nodeType="afterEffect">
                                  <p:stCondLst>
                                    <p:cond delay="0"/>
                                  </p:stCondLst>
                                  <p:childTnLst>
                                    <p:set>
                                      <p:cBhvr>
                                        <p:cTn id="16" dur="1" fill="hold">
                                          <p:stCondLst>
                                            <p:cond delay="0"/>
                                          </p:stCondLst>
                                        </p:cTn>
                                        <p:tgtEl>
                                          <p:spTgt spid="73734"/>
                                        </p:tgtEl>
                                        <p:attrNameLst>
                                          <p:attrName>style.visibility</p:attrName>
                                        </p:attrNameLst>
                                      </p:cBhvr>
                                      <p:to>
                                        <p:strVal val="visible"/>
                                      </p:to>
                                    </p:set>
                                    <p:anim calcmode="lin" valueType="num">
                                      <p:cBhvr>
                                        <p:cTn id="17" dur="5000" fill="hold"/>
                                        <p:tgtEl>
                                          <p:spTgt spid="73734"/>
                                        </p:tgtEl>
                                        <p:attrNameLst>
                                          <p:attrName>ppt_w</p:attrName>
                                        </p:attrNameLst>
                                      </p:cBhvr>
                                      <p:tavLst>
                                        <p:tav tm="0" fmla="#ppt_w*sin(2.5*pi*$)">
                                          <p:val>
                                            <p:fltVal val="0"/>
                                          </p:val>
                                        </p:tav>
                                        <p:tav tm="100000">
                                          <p:val>
                                            <p:fltVal val="1"/>
                                          </p:val>
                                        </p:tav>
                                      </p:tavLst>
                                    </p:anim>
                                    <p:anim calcmode="lin" valueType="num">
                                      <p:cBhvr>
                                        <p:cTn id="18" dur="5000" fill="hold"/>
                                        <p:tgtEl>
                                          <p:spTgt spid="73734"/>
                                        </p:tgtEl>
                                        <p:attrNameLst>
                                          <p:attrName>ppt_h</p:attrName>
                                        </p:attrNameLst>
                                      </p:cBhvr>
                                      <p:tavLst>
                                        <p:tav tm="0">
                                          <p:val>
                                            <p:strVal val="#ppt_h"/>
                                          </p:val>
                                        </p:tav>
                                        <p:tav tm="100000">
                                          <p:val>
                                            <p:strVal val="#ppt_h"/>
                                          </p:val>
                                        </p:tav>
                                      </p:tavLst>
                                    </p:anim>
                                  </p:childTnLst>
                                </p:cTn>
                              </p:par>
                              <p:par>
                                <p:cTn id="19" presetID="50" presetClass="entr" presetSubtype="0" decel="100000" fill="hold" nodeType="withEffect">
                                  <p:stCondLst>
                                    <p:cond delay="0"/>
                                  </p:stCondLst>
                                  <p:childTnLst>
                                    <p:set>
                                      <p:cBhvr>
                                        <p:cTn id="20" dur="1" fill="hold">
                                          <p:stCondLst>
                                            <p:cond delay="0"/>
                                          </p:stCondLst>
                                        </p:cTn>
                                        <p:tgtEl>
                                          <p:spTgt spid="73733"/>
                                        </p:tgtEl>
                                        <p:attrNameLst>
                                          <p:attrName>style.visibility</p:attrName>
                                        </p:attrNameLst>
                                      </p:cBhvr>
                                      <p:to>
                                        <p:strVal val="visible"/>
                                      </p:to>
                                    </p:set>
                                    <p:anim calcmode="lin" valueType="num">
                                      <p:cBhvr>
                                        <p:cTn id="21" dur="1000" fill="hold"/>
                                        <p:tgtEl>
                                          <p:spTgt spid="73733"/>
                                        </p:tgtEl>
                                        <p:attrNameLst>
                                          <p:attrName>ppt_w</p:attrName>
                                        </p:attrNameLst>
                                      </p:cBhvr>
                                      <p:tavLst>
                                        <p:tav tm="0">
                                          <p:val>
                                            <p:strVal val="#ppt_w+.3"/>
                                          </p:val>
                                        </p:tav>
                                        <p:tav tm="100000">
                                          <p:val>
                                            <p:strVal val="#ppt_w"/>
                                          </p:val>
                                        </p:tav>
                                      </p:tavLst>
                                    </p:anim>
                                    <p:anim calcmode="lin" valueType="num">
                                      <p:cBhvr>
                                        <p:cTn id="22" dur="1000" fill="hold"/>
                                        <p:tgtEl>
                                          <p:spTgt spid="73733"/>
                                        </p:tgtEl>
                                        <p:attrNameLst>
                                          <p:attrName>ppt_h</p:attrName>
                                        </p:attrNameLst>
                                      </p:cBhvr>
                                      <p:tavLst>
                                        <p:tav tm="0">
                                          <p:val>
                                            <p:strVal val="#ppt_h"/>
                                          </p:val>
                                        </p:tav>
                                        <p:tav tm="100000">
                                          <p:val>
                                            <p:strVal val="#ppt_h"/>
                                          </p:val>
                                        </p:tav>
                                      </p:tavLst>
                                    </p:anim>
                                    <p:animEffect transition="in" filter="fade">
                                      <p:cBhvr>
                                        <p:cTn id="23" dur="10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P spid="7373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838200" y="457200"/>
            <a:ext cx="6705600" cy="5434013"/>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Сакупљај стару хартију код куће.</a:t>
            </a:r>
          </a:p>
          <a:p>
            <a:pPr algn="ctr">
              <a:spcBef>
                <a:spcPct val="50000"/>
              </a:spcBef>
            </a:pPr>
            <a:r>
              <a:rPr lang="sr-Cyrl-CS" sz="2800">
                <a:solidFill>
                  <a:srgbClr val="663300"/>
                </a:solidFill>
              </a:rPr>
              <a:t>Распитај се где се налази најближи центар за рециклирање.</a:t>
            </a:r>
            <a:endParaRPr lang="en-US" sz="2800">
              <a:solidFill>
                <a:srgbClr val="663300"/>
              </a:solidFill>
            </a:endParaRPr>
          </a:p>
          <a:p>
            <a:pPr algn="ctr">
              <a:spcBef>
                <a:spcPct val="50000"/>
              </a:spcBef>
            </a:pPr>
            <a:endParaRPr lang="en-US" sz="2800">
              <a:solidFill>
                <a:srgbClr val="663300"/>
              </a:solidFill>
            </a:endParaRPr>
          </a:p>
          <a:p>
            <a:pPr algn="ctr">
              <a:spcBef>
                <a:spcPct val="50000"/>
              </a:spcBef>
            </a:pPr>
            <a:endParaRPr lang="sr-Cyrl-CS" sz="2800">
              <a:solidFill>
                <a:srgbClr val="663300"/>
              </a:solidFill>
            </a:endParaRPr>
          </a:p>
          <a:p>
            <a:pPr algn="ctr">
              <a:spcBef>
                <a:spcPct val="50000"/>
              </a:spcBef>
            </a:pPr>
            <a:r>
              <a:rPr lang="sr-Cyrl-CS" sz="2800">
                <a:solidFill>
                  <a:srgbClr val="663300"/>
                </a:solidFill>
              </a:rPr>
              <a:t>Када сакупиш довољно хартије позови сервис да дођу по хартију.</a:t>
            </a:r>
          </a:p>
          <a:p>
            <a:pPr algn="ctr">
              <a:spcBef>
                <a:spcPct val="50000"/>
              </a:spcBef>
            </a:pPr>
            <a:r>
              <a:rPr lang="sr-Cyrl-CS" sz="2800">
                <a:solidFill>
                  <a:srgbClr val="663300"/>
                </a:solidFill>
              </a:rPr>
              <a:t>За жврљање употребљавај обе стране папира,а не само једну.И то је рециклирање!</a:t>
            </a:r>
            <a:endParaRPr lang="sr-Latn-CS" sz="2800">
              <a:solidFill>
                <a:srgbClr val="663300"/>
              </a:solidFill>
            </a:endParaRPr>
          </a:p>
        </p:txBody>
      </p:sp>
      <p:sp>
        <p:nvSpPr>
          <p:cNvPr id="74757" name="AutoShape 5">
            <a:hlinkClick r:id="" action="ppaction://noaction" highlightClick="1"/>
          </p:cNvPr>
          <p:cNvSpPr>
            <a:spLocks noChangeArrowheads="1"/>
          </p:cNvSpPr>
          <p:nvPr/>
        </p:nvSpPr>
        <p:spPr bwMode="auto">
          <a:xfrm>
            <a:off x="7772400" y="6096000"/>
            <a:ext cx="685800" cy="6096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74758" name="Picture 6" descr="j0284100"/>
          <p:cNvPicPr>
            <a:picLocks noChangeAspect="1" noChangeArrowheads="1" noCrop="1"/>
          </p:cNvPicPr>
          <p:nvPr/>
        </p:nvPicPr>
        <p:blipFill>
          <a:blip r:embed="rId2" cstate="print"/>
          <a:srcRect/>
          <a:stretch>
            <a:fillRect/>
          </a:stretch>
        </p:blipFill>
        <p:spPr bwMode="auto">
          <a:xfrm>
            <a:off x="3962400" y="2362200"/>
            <a:ext cx="1143000" cy="11430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74758"/>
                                        </p:tgtEl>
                                        <p:attrNameLst>
                                          <p:attrName>style.visibility</p:attrName>
                                        </p:attrNameLst>
                                      </p:cBhvr>
                                      <p:to>
                                        <p:strVal val="visible"/>
                                      </p:to>
                                    </p:set>
                                    <p:anim calcmode="lin" valueType="num">
                                      <p:cBhvr>
                                        <p:cTn id="7" dur="1000" fill="hold"/>
                                        <p:tgtEl>
                                          <p:spTgt spid="74758"/>
                                        </p:tgtEl>
                                        <p:attrNameLst>
                                          <p:attrName>ppt_w</p:attrName>
                                        </p:attrNameLst>
                                      </p:cBhvr>
                                      <p:tavLst>
                                        <p:tav tm="0">
                                          <p:val>
                                            <p:strVal val="#ppt_w+.3"/>
                                          </p:val>
                                        </p:tav>
                                        <p:tav tm="100000">
                                          <p:val>
                                            <p:strVal val="#ppt_w"/>
                                          </p:val>
                                        </p:tav>
                                      </p:tavLst>
                                    </p:anim>
                                    <p:anim calcmode="lin" valueType="num">
                                      <p:cBhvr>
                                        <p:cTn id="8" dur="1000" fill="hold"/>
                                        <p:tgtEl>
                                          <p:spTgt spid="74758"/>
                                        </p:tgtEl>
                                        <p:attrNameLst>
                                          <p:attrName>ppt_h</p:attrName>
                                        </p:attrNameLst>
                                      </p:cBhvr>
                                      <p:tavLst>
                                        <p:tav tm="0">
                                          <p:val>
                                            <p:strVal val="#ppt_h"/>
                                          </p:val>
                                        </p:tav>
                                        <p:tav tm="100000">
                                          <p:val>
                                            <p:strVal val="#ppt_h"/>
                                          </p:val>
                                        </p:tav>
                                      </p:tavLst>
                                    </p:anim>
                                    <p:animEffect transition="in" filter="fade">
                                      <p:cBhvr>
                                        <p:cTn id="9" dur="1000"/>
                                        <p:tgtEl>
                                          <p:spTgt spid="74758"/>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4756"/>
                                        </p:tgtEl>
                                        <p:attrNameLst>
                                          <p:attrName>style.visibility</p:attrName>
                                        </p:attrNameLst>
                                      </p:cBhvr>
                                      <p:to>
                                        <p:strVal val="visible"/>
                                      </p:to>
                                    </p:set>
                                    <p:animEffect transition="in" filter="fade">
                                      <p:cBhvr>
                                        <p:cTn id="13" dur="2000"/>
                                        <p:tgtEl>
                                          <p:spTgt spid="74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ext Box 4"/>
          <p:cNvSpPr txBox="1">
            <a:spLocks noChangeArrowheads="1"/>
          </p:cNvSpPr>
          <p:nvPr/>
        </p:nvSpPr>
        <p:spPr bwMode="auto">
          <a:xfrm>
            <a:off x="990600" y="457200"/>
            <a:ext cx="7467600" cy="579438"/>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10.Шта је омиљена птичија храна?</a:t>
            </a:r>
            <a:endParaRPr lang="sr-Latn-CS" sz="3200">
              <a:solidFill>
                <a:srgbClr val="663300"/>
              </a:solidFill>
            </a:endParaRPr>
          </a:p>
        </p:txBody>
      </p:sp>
      <p:sp>
        <p:nvSpPr>
          <p:cNvPr id="101381" name="Text Box 5"/>
          <p:cNvSpPr txBox="1">
            <a:spLocks noChangeArrowheads="1"/>
          </p:cNvSpPr>
          <p:nvPr/>
        </p:nvSpPr>
        <p:spPr bwMode="auto">
          <a:xfrm>
            <a:off x="1219200" y="2209800"/>
            <a:ext cx="71628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а)Мрвице хлеба.</a:t>
            </a:r>
            <a:endParaRPr lang="sr-Latn-CS" sz="3200">
              <a:solidFill>
                <a:srgbClr val="663300"/>
              </a:solidFill>
            </a:endParaRPr>
          </a:p>
        </p:txBody>
      </p:sp>
      <p:sp>
        <p:nvSpPr>
          <p:cNvPr id="101382" name="Text Box 6"/>
          <p:cNvSpPr txBox="1">
            <a:spLocks noChangeArrowheads="1"/>
          </p:cNvSpPr>
          <p:nvPr/>
        </p:nvSpPr>
        <p:spPr bwMode="auto">
          <a:xfrm>
            <a:off x="1295400" y="3352800"/>
            <a:ext cx="54102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б)Сладак сируп.</a:t>
            </a:r>
            <a:endParaRPr lang="sr-Latn-CS" sz="3200">
              <a:solidFill>
                <a:srgbClr val="663300"/>
              </a:solidFill>
            </a:endParaRPr>
          </a:p>
        </p:txBody>
      </p:sp>
      <p:sp>
        <p:nvSpPr>
          <p:cNvPr id="101383" name="Text Box 7"/>
          <p:cNvSpPr txBox="1">
            <a:spLocks noChangeArrowheads="1"/>
          </p:cNvSpPr>
          <p:nvPr/>
        </p:nvSpPr>
        <p:spPr bwMode="auto">
          <a:xfrm>
            <a:off x="1447800" y="4495800"/>
            <a:ext cx="40386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в)Клип кукуруза.</a:t>
            </a:r>
            <a:endParaRPr lang="sr-Latn-CS" sz="3200">
              <a:solidFill>
                <a:srgbClr val="663300"/>
              </a:solidFill>
            </a:endParaRPr>
          </a:p>
        </p:txBody>
      </p:sp>
      <p:sp>
        <p:nvSpPr>
          <p:cNvPr id="101384" name="AutoShape 8">
            <a:hlinkClick r:id="" action="ppaction://noaction" highlightClick="1"/>
          </p:cNvPr>
          <p:cNvSpPr>
            <a:spLocks noChangeArrowheads="1"/>
          </p:cNvSpPr>
          <p:nvPr/>
        </p:nvSpPr>
        <p:spPr bwMode="auto">
          <a:xfrm>
            <a:off x="381000" y="5943600"/>
            <a:ext cx="609600" cy="6096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101385" name="Picture 9" descr="j0236249"/>
          <p:cNvPicPr>
            <a:picLocks noChangeAspect="1" noChangeArrowheads="1" noCrop="1"/>
          </p:cNvPicPr>
          <p:nvPr/>
        </p:nvPicPr>
        <p:blipFill>
          <a:blip r:embed="rId2" cstate="print"/>
          <a:srcRect/>
          <a:stretch>
            <a:fillRect/>
          </a:stretch>
        </p:blipFill>
        <p:spPr bwMode="auto">
          <a:xfrm>
            <a:off x="5715000" y="2819400"/>
            <a:ext cx="1676400" cy="1676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fade">
                                      <p:cBhvr>
                                        <p:cTn id="7" dur="2000"/>
                                        <p:tgtEl>
                                          <p:spTgt spid="101380"/>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101385"/>
                                        </p:tgtEl>
                                        <p:attrNameLst>
                                          <p:attrName>style.visibility</p:attrName>
                                        </p:attrNameLst>
                                      </p:cBhvr>
                                      <p:to>
                                        <p:strVal val="visible"/>
                                      </p:to>
                                    </p:set>
                                    <p:anim calcmode="lin" valueType="num">
                                      <p:cBhvr>
                                        <p:cTn id="10" dur="1000" fill="hold"/>
                                        <p:tgtEl>
                                          <p:spTgt spid="101385"/>
                                        </p:tgtEl>
                                        <p:attrNameLst>
                                          <p:attrName>ppt_w</p:attrName>
                                        </p:attrNameLst>
                                      </p:cBhvr>
                                      <p:tavLst>
                                        <p:tav tm="0">
                                          <p:val>
                                            <p:strVal val="#ppt_w+.3"/>
                                          </p:val>
                                        </p:tav>
                                        <p:tav tm="100000">
                                          <p:val>
                                            <p:strVal val="#ppt_w"/>
                                          </p:val>
                                        </p:tav>
                                      </p:tavLst>
                                    </p:anim>
                                    <p:anim calcmode="lin" valueType="num">
                                      <p:cBhvr>
                                        <p:cTn id="11" dur="1000" fill="hold"/>
                                        <p:tgtEl>
                                          <p:spTgt spid="101385"/>
                                        </p:tgtEl>
                                        <p:attrNameLst>
                                          <p:attrName>ppt_h</p:attrName>
                                        </p:attrNameLst>
                                      </p:cBhvr>
                                      <p:tavLst>
                                        <p:tav tm="0">
                                          <p:val>
                                            <p:strVal val="#ppt_h"/>
                                          </p:val>
                                        </p:tav>
                                        <p:tav tm="100000">
                                          <p:val>
                                            <p:strVal val="#ppt_h"/>
                                          </p:val>
                                        </p:tav>
                                      </p:tavLst>
                                    </p:anim>
                                    <p:animEffect transition="in" filter="fade">
                                      <p:cBhvr>
                                        <p:cTn id="12" dur="1000"/>
                                        <p:tgtEl>
                                          <p:spTgt spid="101385"/>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01381"/>
                                        </p:tgtEl>
                                        <p:attrNameLst>
                                          <p:attrName>style.visibility</p:attrName>
                                        </p:attrNameLst>
                                      </p:cBhvr>
                                      <p:to>
                                        <p:strVal val="visible"/>
                                      </p:to>
                                    </p:set>
                                    <p:animEffect transition="in" filter="fade">
                                      <p:cBhvr>
                                        <p:cTn id="16" dur="2000"/>
                                        <p:tgtEl>
                                          <p:spTgt spid="101381"/>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101382"/>
                                        </p:tgtEl>
                                        <p:attrNameLst>
                                          <p:attrName>style.visibility</p:attrName>
                                        </p:attrNameLst>
                                      </p:cBhvr>
                                      <p:to>
                                        <p:strVal val="visible"/>
                                      </p:to>
                                    </p:set>
                                    <p:animEffect transition="in" filter="fade">
                                      <p:cBhvr>
                                        <p:cTn id="20" dur="2000"/>
                                        <p:tgtEl>
                                          <p:spTgt spid="101382"/>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101383"/>
                                        </p:tgtEl>
                                        <p:attrNameLst>
                                          <p:attrName>style.visibility</p:attrName>
                                        </p:attrNameLst>
                                      </p:cBhvr>
                                      <p:to>
                                        <p:strVal val="visible"/>
                                      </p:to>
                                    </p:set>
                                    <p:animEffect transition="in" filter="fade">
                                      <p:cBhvr>
                                        <p:cTn id="24" dur="2000"/>
                                        <p:tgtEl>
                                          <p:spTgt spid="101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p:bldP spid="101381" grpId="0"/>
      <p:bldP spid="101382" grpId="0"/>
      <p:bldP spid="10138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27653" name="AutoShape 5">
            <a:hlinkClick r:id="rId2" action="ppaction://hlinksldjump"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27654" name="Picture 6" descr="j0299125">
            <a:hlinkClick r:id="rId3" action="ppaction://hlinksldjump"/>
          </p:cNvPr>
          <p:cNvPicPr>
            <a:picLocks noChangeAspect="1" noChangeArrowheads="1"/>
          </p:cNvPicPr>
          <p:nvPr/>
        </p:nvPicPr>
        <p:blipFill>
          <a:blip r:embed="rId4" cstate="print"/>
          <a:srcRect/>
          <a:stretch>
            <a:fillRect/>
          </a:stretch>
        </p:blipFill>
        <p:spPr bwMode="auto">
          <a:xfrm>
            <a:off x="1219200" y="22098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27652"/>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27654"/>
                                        </p:tgtEl>
                                        <p:attrNameLst>
                                          <p:attrName>style.visibility</p:attrName>
                                        </p:attrNameLst>
                                      </p:cBhvr>
                                      <p:to>
                                        <p:strVal val="visible"/>
                                      </p:to>
                                    </p:set>
                                    <p:anim calcmode="lin" valueType="num">
                                      <p:cBhvr>
                                        <p:cTn id="10" dur="1000" fill="hold"/>
                                        <p:tgtEl>
                                          <p:spTgt spid="27654"/>
                                        </p:tgtEl>
                                        <p:attrNameLst>
                                          <p:attrName>ppt_w</p:attrName>
                                        </p:attrNameLst>
                                      </p:cBhvr>
                                      <p:tavLst>
                                        <p:tav tm="0">
                                          <p:val>
                                            <p:strVal val="#ppt_w+.3"/>
                                          </p:val>
                                        </p:tav>
                                        <p:tav tm="100000">
                                          <p:val>
                                            <p:strVal val="#ppt_w"/>
                                          </p:val>
                                        </p:tav>
                                      </p:tavLst>
                                    </p:anim>
                                    <p:anim calcmode="lin" valueType="num">
                                      <p:cBhvr>
                                        <p:cTn id="11" dur="1000" fill="hold"/>
                                        <p:tgtEl>
                                          <p:spTgt spid="27654"/>
                                        </p:tgtEl>
                                        <p:attrNameLst>
                                          <p:attrName>ppt_h</p:attrName>
                                        </p:attrNameLst>
                                      </p:cBhvr>
                                      <p:tavLst>
                                        <p:tav tm="0">
                                          <p:val>
                                            <p:strVal val="#ppt_h"/>
                                          </p:val>
                                        </p:tav>
                                        <p:tav tm="100000">
                                          <p:val>
                                            <p:strVal val="#ppt_h"/>
                                          </p:val>
                                        </p:tav>
                                      </p:tavLst>
                                    </p:anim>
                                    <p:animEffect transition="in" filter="fade">
                                      <p:cBhvr>
                                        <p:cTn id="12" dur="10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1447800" y="762000"/>
            <a:ext cx="6400800" cy="5214938"/>
          </a:xfrm>
          <a:prstGeom prst="rect">
            <a:avLst/>
          </a:prstGeom>
          <a:noFill/>
          <a:ln w="9525">
            <a:noFill/>
            <a:miter lim="800000"/>
            <a:headEnd/>
            <a:tailEnd/>
          </a:ln>
          <a:effectLst/>
        </p:spPr>
        <p:txBody>
          <a:bodyPr>
            <a:spAutoFit/>
          </a:bodyPr>
          <a:lstStyle/>
          <a:p>
            <a:pPr algn="ctr">
              <a:spcBef>
                <a:spcPct val="50000"/>
              </a:spcBef>
            </a:pPr>
            <a:r>
              <a:rPr lang="sr-Cyrl-CS" sz="9600">
                <a:solidFill>
                  <a:srgbClr val="663300"/>
                </a:solidFill>
              </a:rPr>
              <a:t>Браво!</a:t>
            </a:r>
          </a:p>
          <a:p>
            <a:pPr algn="ctr">
              <a:spcBef>
                <a:spcPct val="50000"/>
              </a:spcBef>
            </a:pPr>
            <a:r>
              <a:rPr lang="sr-Cyrl-CS" sz="9600">
                <a:solidFill>
                  <a:srgbClr val="663300"/>
                </a:solidFill>
              </a:rPr>
              <a:t>Тачан одговор!</a:t>
            </a:r>
            <a:endParaRPr lang="sr-Latn-CS" sz="9600">
              <a:solidFill>
                <a:srgbClr val="663300"/>
              </a:solidFill>
            </a:endParaRPr>
          </a:p>
        </p:txBody>
      </p:sp>
      <p:sp>
        <p:nvSpPr>
          <p:cNvPr id="103427" name="AutoShape 3">
            <a:hlinkClick r:id="" action="ppaction://noaction" highlightClick="1"/>
          </p:cNvPr>
          <p:cNvSpPr>
            <a:spLocks noChangeArrowheads="1"/>
          </p:cNvSpPr>
          <p:nvPr/>
        </p:nvSpPr>
        <p:spPr bwMode="auto">
          <a:xfrm>
            <a:off x="7696200" y="56388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103428" name="Picture 4" descr="j0299125"/>
          <p:cNvPicPr>
            <a:picLocks noChangeAspect="1" noChangeArrowheads="1"/>
          </p:cNvPicPr>
          <p:nvPr/>
        </p:nvPicPr>
        <p:blipFill>
          <a:blip r:embed="rId2" cstate="print"/>
          <a:srcRect/>
          <a:stretch>
            <a:fillRect/>
          </a:stretch>
        </p:blipFill>
        <p:spPr bwMode="auto">
          <a:xfrm>
            <a:off x="1143000" y="21336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103426"/>
                                        </p:tgtEl>
                                      </p:cBhvr>
                                      <p:by x="150000" y="10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103428"/>
                                        </p:tgtEl>
                                        <p:attrNameLst>
                                          <p:attrName>style.visibility</p:attrName>
                                        </p:attrNameLst>
                                      </p:cBhvr>
                                      <p:to>
                                        <p:strVal val="visible"/>
                                      </p:to>
                                    </p:set>
                                    <p:anim calcmode="lin" valueType="num">
                                      <p:cBhvr>
                                        <p:cTn id="10" dur="1000" fill="hold"/>
                                        <p:tgtEl>
                                          <p:spTgt spid="103428"/>
                                        </p:tgtEl>
                                        <p:attrNameLst>
                                          <p:attrName>ppt_w</p:attrName>
                                        </p:attrNameLst>
                                      </p:cBhvr>
                                      <p:tavLst>
                                        <p:tav tm="0">
                                          <p:val>
                                            <p:strVal val="#ppt_w+.3"/>
                                          </p:val>
                                        </p:tav>
                                        <p:tav tm="100000">
                                          <p:val>
                                            <p:strVal val="#ppt_w"/>
                                          </p:val>
                                        </p:tav>
                                      </p:tavLst>
                                    </p:anim>
                                    <p:anim calcmode="lin" valueType="num">
                                      <p:cBhvr>
                                        <p:cTn id="11" dur="1000" fill="hold"/>
                                        <p:tgtEl>
                                          <p:spTgt spid="103428"/>
                                        </p:tgtEl>
                                        <p:attrNameLst>
                                          <p:attrName>ppt_h</p:attrName>
                                        </p:attrNameLst>
                                      </p:cBhvr>
                                      <p:tavLst>
                                        <p:tav tm="0">
                                          <p:val>
                                            <p:strVal val="#ppt_h"/>
                                          </p:val>
                                        </p:tav>
                                        <p:tav tm="100000">
                                          <p:val>
                                            <p:strVal val="#ppt_h"/>
                                          </p:val>
                                        </p:tav>
                                      </p:tavLst>
                                    </p:anim>
                                    <p:animEffect transition="in" filter="fade">
                                      <p:cBhvr>
                                        <p:cTn id="12" dur="10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104451" name="Picture 3" descr="j0299125"/>
          <p:cNvPicPr>
            <a:picLocks noChangeAspect="1" noChangeArrowheads="1"/>
          </p:cNvPicPr>
          <p:nvPr/>
        </p:nvPicPr>
        <p:blipFill>
          <a:blip r:embed="rId2" cstate="print"/>
          <a:srcRect/>
          <a:stretch>
            <a:fillRect/>
          </a:stretch>
        </p:blipFill>
        <p:spPr bwMode="auto">
          <a:xfrm>
            <a:off x="3886200" y="3429000"/>
            <a:ext cx="790575"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104450"/>
                                        </p:tgtEl>
                                      </p:cBhvr>
                                      <p:by x="100000" y="150000"/>
                                    </p:animScale>
                                  </p:childTnLst>
                                </p:cTn>
                              </p:par>
                            </p:childTnLst>
                          </p:cTn>
                        </p:par>
                        <p:par>
                          <p:cTn id="7" fill="hold">
                            <p:stCondLst>
                              <p:cond delay="2000"/>
                            </p:stCondLst>
                            <p:childTnLst>
                              <p:par>
                                <p:cTn id="8" presetID="50" presetClass="entr" presetSubtype="0" decel="100000" fill="hold" grpId="1" nodeType="afterEffect">
                                  <p:stCondLst>
                                    <p:cond delay="0"/>
                                  </p:stCondLst>
                                  <p:childTnLst>
                                    <p:set>
                                      <p:cBhvr>
                                        <p:cTn id="9" dur="1" fill="hold">
                                          <p:stCondLst>
                                            <p:cond delay="0"/>
                                          </p:stCondLst>
                                        </p:cTn>
                                        <p:tgtEl>
                                          <p:spTgt spid="104450"/>
                                        </p:tgtEl>
                                        <p:attrNameLst>
                                          <p:attrName>style.visibility</p:attrName>
                                        </p:attrNameLst>
                                      </p:cBhvr>
                                      <p:to>
                                        <p:strVal val="visible"/>
                                      </p:to>
                                    </p:set>
                                    <p:anim calcmode="lin" valueType="num">
                                      <p:cBhvr>
                                        <p:cTn id="10" dur="1000" fill="hold"/>
                                        <p:tgtEl>
                                          <p:spTgt spid="104450"/>
                                        </p:tgtEl>
                                        <p:attrNameLst>
                                          <p:attrName>ppt_w</p:attrName>
                                        </p:attrNameLst>
                                      </p:cBhvr>
                                      <p:tavLst>
                                        <p:tav tm="0">
                                          <p:val>
                                            <p:strVal val="#ppt_w+.3"/>
                                          </p:val>
                                        </p:tav>
                                        <p:tav tm="100000">
                                          <p:val>
                                            <p:strVal val="#ppt_w"/>
                                          </p:val>
                                        </p:tav>
                                      </p:tavLst>
                                    </p:anim>
                                    <p:anim calcmode="lin" valueType="num">
                                      <p:cBhvr>
                                        <p:cTn id="11" dur="1000" fill="hold"/>
                                        <p:tgtEl>
                                          <p:spTgt spid="104450"/>
                                        </p:tgtEl>
                                        <p:attrNameLst>
                                          <p:attrName>ppt_h</p:attrName>
                                        </p:attrNameLst>
                                      </p:cBhvr>
                                      <p:tavLst>
                                        <p:tav tm="0">
                                          <p:val>
                                            <p:strVal val="#ppt_h"/>
                                          </p:val>
                                        </p:tav>
                                        <p:tav tm="100000">
                                          <p:val>
                                            <p:strVal val="#ppt_h"/>
                                          </p:val>
                                        </p:tav>
                                      </p:tavLst>
                                    </p:anim>
                                    <p:animEffect transition="in" filter="fade">
                                      <p:cBhvr>
                                        <p:cTn id="12" dur="1000"/>
                                        <p:tgtEl>
                                          <p:spTgt spid="104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0"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Text Box 4"/>
          <p:cNvSpPr txBox="1">
            <a:spLocks noChangeArrowheads="1"/>
          </p:cNvSpPr>
          <p:nvPr/>
        </p:nvSpPr>
        <p:spPr bwMode="auto">
          <a:xfrm>
            <a:off x="0" y="304800"/>
            <a:ext cx="8915400" cy="5645150"/>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Птице воле мрвице хлеба.Птице су увек гладне.Оне троше толико много енергије да морају стално да једу.У току једног дана оне поједу количину  хране која је једнака 4/5 њихове тежине.То значи да ако ти имаш 45 кг,да си птица, морао би за један дан да поједеш 36 кг хране.</a:t>
            </a:r>
            <a:endParaRPr lang="en-US" sz="2800">
              <a:solidFill>
                <a:srgbClr val="663300"/>
              </a:solidFill>
            </a:endParaRPr>
          </a:p>
          <a:p>
            <a:pPr algn="ctr">
              <a:spcBef>
                <a:spcPct val="50000"/>
              </a:spcBef>
            </a:pPr>
            <a:endParaRPr lang="sr-Cyrl-CS" sz="2800">
              <a:solidFill>
                <a:srgbClr val="663300"/>
              </a:solidFill>
            </a:endParaRPr>
          </a:p>
          <a:p>
            <a:pPr algn="ctr">
              <a:spcBef>
                <a:spcPct val="50000"/>
              </a:spcBef>
            </a:pPr>
            <a:r>
              <a:rPr lang="sr-Cyrl-CS" sz="2800">
                <a:solidFill>
                  <a:srgbClr val="663300"/>
                </a:solidFill>
              </a:rPr>
              <a:t>Птице такође много воле да се купају-поквасе  се,рашире крила,тресу се и прскају.У томе уживају.Зато највише птица има у двориштима где постоје базенчићи за птице.</a:t>
            </a:r>
            <a:endParaRPr lang="sr-Latn-CS" sz="2800">
              <a:solidFill>
                <a:srgbClr val="663300"/>
              </a:solidFill>
            </a:endParaRPr>
          </a:p>
        </p:txBody>
      </p:sp>
      <p:pic>
        <p:nvPicPr>
          <p:cNvPr id="102405" name="Picture 5" descr="j0236240"/>
          <p:cNvPicPr>
            <a:picLocks noChangeAspect="1" noChangeArrowheads="1" noCrop="1"/>
          </p:cNvPicPr>
          <p:nvPr/>
        </p:nvPicPr>
        <p:blipFill>
          <a:blip r:embed="rId2" cstate="print"/>
          <a:srcRect/>
          <a:stretch>
            <a:fillRect/>
          </a:stretch>
        </p:blipFill>
        <p:spPr bwMode="auto">
          <a:xfrm>
            <a:off x="1295400" y="5867400"/>
            <a:ext cx="990600" cy="990600"/>
          </a:xfrm>
          <a:prstGeom prst="rect">
            <a:avLst/>
          </a:prstGeom>
          <a:noFill/>
        </p:spPr>
      </p:pic>
      <p:sp>
        <p:nvSpPr>
          <p:cNvPr id="102406" name="Text Box 6"/>
          <p:cNvSpPr txBox="1">
            <a:spLocks noChangeArrowheads="1"/>
          </p:cNvSpPr>
          <p:nvPr/>
        </p:nvSpPr>
        <p:spPr bwMode="auto">
          <a:xfrm>
            <a:off x="2819400" y="5867400"/>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pic>
        <p:nvPicPr>
          <p:cNvPr id="102407" name="Picture 7" descr="j0236259"/>
          <p:cNvPicPr>
            <a:picLocks noChangeAspect="1" noChangeArrowheads="1" noCrop="1"/>
          </p:cNvPicPr>
          <p:nvPr/>
        </p:nvPicPr>
        <p:blipFill>
          <a:blip r:embed="rId3" cstate="print"/>
          <a:srcRect/>
          <a:stretch>
            <a:fillRect/>
          </a:stretch>
        </p:blipFill>
        <p:spPr bwMode="auto">
          <a:xfrm>
            <a:off x="4724400" y="3048000"/>
            <a:ext cx="1295400" cy="1295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102407"/>
                                        </p:tgtEl>
                                        <p:attrNameLst>
                                          <p:attrName>style.visibility</p:attrName>
                                        </p:attrNameLst>
                                      </p:cBhvr>
                                      <p:to>
                                        <p:strVal val="visible"/>
                                      </p:to>
                                    </p:set>
                                    <p:anim calcmode="lin" valueType="num">
                                      <p:cBhvr>
                                        <p:cTn id="7" dur="1000" fill="hold"/>
                                        <p:tgtEl>
                                          <p:spTgt spid="102407"/>
                                        </p:tgtEl>
                                        <p:attrNameLst>
                                          <p:attrName>ppt_w</p:attrName>
                                        </p:attrNameLst>
                                      </p:cBhvr>
                                      <p:tavLst>
                                        <p:tav tm="0">
                                          <p:val>
                                            <p:strVal val="#ppt_w+.3"/>
                                          </p:val>
                                        </p:tav>
                                        <p:tav tm="100000">
                                          <p:val>
                                            <p:strVal val="#ppt_w"/>
                                          </p:val>
                                        </p:tav>
                                      </p:tavLst>
                                    </p:anim>
                                    <p:anim calcmode="lin" valueType="num">
                                      <p:cBhvr>
                                        <p:cTn id="8" dur="1000" fill="hold"/>
                                        <p:tgtEl>
                                          <p:spTgt spid="102407"/>
                                        </p:tgtEl>
                                        <p:attrNameLst>
                                          <p:attrName>ppt_h</p:attrName>
                                        </p:attrNameLst>
                                      </p:cBhvr>
                                      <p:tavLst>
                                        <p:tav tm="0">
                                          <p:val>
                                            <p:strVal val="#ppt_h"/>
                                          </p:val>
                                        </p:tav>
                                        <p:tav tm="100000">
                                          <p:val>
                                            <p:strVal val="#ppt_h"/>
                                          </p:val>
                                        </p:tav>
                                      </p:tavLst>
                                    </p:anim>
                                    <p:animEffect transition="in" filter="fade">
                                      <p:cBhvr>
                                        <p:cTn id="9" dur="1000"/>
                                        <p:tgtEl>
                                          <p:spTgt spid="102407"/>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2404"/>
                                        </p:tgtEl>
                                        <p:attrNameLst>
                                          <p:attrName>style.visibility</p:attrName>
                                        </p:attrNameLst>
                                      </p:cBhvr>
                                      <p:to>
                                        <p:strVal val="visible"/>
                                      </p:to>
                                    </p:set>
                                    <p:animEffect transition="in" filter="fade">
                                      <p:cBhvr>
                                        <p:cTn id="13" dur="2000"/>
                                        <p:tgtEl>
                                          <p:spTgt spid="102404"/>
                                        </p:tgtEl>
                                      </p:cBhvr>
                                    </p:animEffect>
                                  </p:childTnLst>
                                </p:cTn>
                              </p:par>
                            </p:childTnLst>
                          </p:cTn>
                        </p:par>
                        <p:par>
                          <p:cTn id="14" fill="hold">
                            <p:stCondLst>
                              <p:cond delay="3000"/>
                            </p:stCondLst>
                            <p:childTnLst>
                              <p:par>
                                <p:cTn id="15" presetID="19" presetClass="entr" presetSubtype="10" fill="hold" grpId="0" nodeType="afterEffect">
                                  <p:stCondLst>
                                    <p:cond delay="0"/>
                                  </p:stCondLst>
                                  <p:childTnLst>
                                    <p:set>
                                      <p:cBhvr>
                                        <p:cTn id="16" dur="1" fill="hold">
                                          <p:stCondLst>
                                            <p:cond delay="0"/>
                                          </p:stCondLst>
                                        </p:cTn>
                                        <p:tgtEl>
                                          <p:spTgt spid="102406"/>
                                        </p:tgtEl>
                                        <p:attrNameLst>
                                          <p:attrName>style.visibility</p:attrName>
                                        </p:attrNameLst>
                                      </p:cBhvr>
                                      <p:to>
                                        <p:strVal val="visible"/>
                                      </p:to>
                                    </p:set>
                                    <p:anim calcmode="lin" valueType="num">
                                      <p:cBhvr>
                                        <p:cTn id="17" dur="5000" fill="hold"/>
                                        <p:tgtEl>
                                          <p:spTgt spid="102406"/>
                                        </p:tgtEl>
                                        <p:attrNameLst>
                                          <p:attrName>ppt_w</p:attrName>
                                        </p:attrNameLst>
                                      </p:cBhvr>
                                      <p:tavLst>
                                        <p:tav tm="0" fmla="#ppt_w*sin(2.5*pi*$)">
                                          <p:val>
                                            <p:fltVal val="0"/>
                                          </p:val>
                                        </p:tav>
                                        <p:tav tm="100000">
                                          <p:val>
                                            <p:fltVal val="1"/>
                                          </p:val>
                                        </p:tav>
                                      </p:tavLst>
                                    </p:anim>
                                    <p:anim calcmode="lin" valueType="num">
                                      <p:cBhvr>
                                        <p:cTn id="18" dur="5000" fill="hold"/>
                                        <p:tgtEl>
                                          <p:spTgt spid="102406"/>
                                        </p:tgtEl>
                                        <p:attrNameLst>
                                          <p:attrName>ppt_h</p:attrName>
                                        </p:attrNameLst>
                                      </p:cBhvr>
                                      <p:tavLst>
                                        <p:tav tm="0">
                                          <p:val>
                                            <p:strVal val="#ppt_h"/>
                                          </p:val>
                                        </p:tav>
                                        <p:tav tm="100000">
                                          <p:val>
                                            <p:strVal val="#ppt_h"/>
                                          </p:val>
                                        </p:tav>
                                      </p:tavLst>
                                    </p:anim>
                                  </p:childTnLst>
                                </p:cTn>
                              </p:par>
                              <p:par>
                                <p:cTn id="19" presetID="50" presetClass="entr" presetSubtype="0" decel="100000" fill="hold" nodeType="withEffect">
                                  <p:stCondLst>
                                    <p:cond delay="0"/>
                                  </p:stCondLst>
                                  <p:childTnLst>
                                    <p:set>
                                      <p:cBhvr>
                                        <p:cTn id="20" dur="1" fill="hold">
                                          <p:stCondLst>
                                            <p:cond delay="0"/>
                                          </p:stCondLst>
                                        </p:cTn>
                                        <p:tgtEl>
                                          <p:spTgt spid="102405"/>
                                        </p:tgtEl>
                                        <p:attrNameLst>
                                          <p:attrName>style.visibility</p:attrName>
                                        </p:attrNameLst>
                                      </p:cBhvr>
                                      <p:to>
                                        <p:strVal val="visible"/>
                                      </p:to>
                                    </p:set>
                                    <p:anim calcmode="lin" valueType="num">
                                      <p:cBhvr>
                                        <p:cTn id="21" dur="1000" fill="hold"/>
                                        <p:tgtEl>
                                          <p:spTgt spid="102405"/>
                                        </p:tgtEl>
                                        <p:attrNameLst>
                                          <p:attrName>ppt_w</p:attrName>
                                        </p:attrNameLst>
                                      </p:cBhvr>
                                      <p:tavLst>
                                        <p:tav tm="0">
                                          <p:val>
                                            <p:strVal val="#ppt_w+.3"/>
                                          </p:val>
                                        </p:tav>
                                        <p:tav tm="100000">
                                          <p:val>
                                            <p:strVal val="#ppt_w"/>
                                          </p:val>
                                        </p:tav>
                                      </p:tavLst>
                                    </p:anim>
                                    <p:anim calcmode="lin" valueType="num">
                                      <p:cBhvr>
                                        <p:cTn id="22" dur="1000" fill="hold"/>
                                        <p:tgtEl>
                                          <p:spTgt spid="102405"/>
                                        </p:tgtEl>
                                        <p:attrNameLst>
                                          <p:attrName>ppt_h</p:attrName>
                                        </p:attrNameLst>
                                      </p:cBhvr>
                                      <p:tavLst>
                                        <p:tav tm="0">
                                          <p:val>
                                            <p:strVal val="#ppt_h"/>
                                          </p:val>
                                        </p:tav>
                                        <p:tav tm="100000">
                                          <p:val>
                                            <p:strVal val="#ppt_h"/>
                                          </p:val>
                                        </p:tav>
                                      </p:tavLst>
                                    </p:anim>
                                    <p:animEffect transition="in" filter="fade">
                                      <p:cBhvr>
                                        <p:cTn id="23" dur="1000"/>
                                        <p:tgtEl>
                                          <p:spTgt spid="102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P spid="10240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Text Box 4"/>
          <p:cNvSpPr txBox="1">
            <a:spLocks noChangeArrowheads="1"/>
          </p:cNvSpPr>
          <p:nvPr/>
        </p:nvSpPr>
        <p:spPr bwMode="auto">
          <a:xfrm>
            <a:off x="457200" y="762000"/>
            <a:ext cx="8305800" cy="4365625"/>
          </a:xfrm>
          <a:prstGeom prst="rect">
            <a:avLst/>
          </a:prstGeom>
          <a:noFill/>
          <a:ln w="9525">
            <a:noFill/>
            <a:miter lim="800000"/>
            <a:headEnd/>
            <a:tailEnd/>
          </a:ln>
          <a:effectLst/>
        </p:spPr>
        <p:txBody>
          <a:bodyPr>
            <a:spAutoFit/>
          </a:bodyPr>
          <a:lstStyle/>
          <a:p>
            <a:pPr algn="ctr">
              <a:spcBef>
                <a:spcPct val="50000"/>
              </a:spcBef>
            </a:pPr>
            <a:r>
              <a:rPr lang="sr-Cyrl-CS" sz="2800">
                <a:solidFill>
                  <a:srgbClr val="663300"/>
                </a:solidFill>
              </a:rPr>
              <a:t>Направи хранилицу за птице од кикирикија у љусци,вежи канапом и окачи о неку грану.</a:t>
            </a:r>
          </a:p>
          <a:p>
            <a:pPr algn="ctr">
              <a:spcBef>
                <a:spcPct val="50000"/>
              </a:spcBef>
            </a:pPr>
            <a:r>
              <a:rPr lang="sr-Cyrl-CS" sz="2800">
                <a:solidFill>
                  <a:srgbClr val="663300"/>
                </a:solidFill>
              </a:rPr>
              <a:t>Окачи коре од поморанџе на неко дрво.То је одлична грицкалица за птице.</a:t>
            </a:r>
          </a:p>
          <a:p>
            <a:pPr algn="ctr">
              <a:spcBef>
                <a:spcPct val="50000"/>
              </a:spcBef>
            </a:pPr>
            <a:r>
              <a:rPr lang="sr-Cyrl-CS" sz="2800">
                <a:solidFill>
                  <a:srgbClr val="663300"/>
                </a:solidFill>
              </a:rPr>
              <a:t>У некој плиткој чинији направи базенчић за птице.</a:t>
            </a:r>
          </a:p>
          <a:p>
            <a:pPr algn="ctr">
              <a:spcBef>
                <a:spcPct val="50000"/>
              </a:spcBef>
            </a:pPr>
            <a:r>
              <a:rPr lang="sr-Cyrl-CS" sz="2800">
                <a:solidFill>
                  <a:srgbClr val="663300"/>
                </a:solidFill>
              </a:rPr>
              <a:t>Направи кућицу за птице.</a:t>
            </a:r>
          </a:p>
          <a:p>
            <a:pPr algn="ctr">
              <a:spcBef>
                <a:spcPct val="50000"/>
              </a:spcBef>
            </a:pPr>
            <a:endParaRPr lang="sr-Latn-CS" sz="2800">
              <a:solidFill>
                <a:srgbClr val="663300"/>
              </a:solidFill>
            </a:endParaRPr>
          </a:p>
        </p:txBody>
      </p:sp>
      <p:pic>
        <p:nvPicPr>
          <p:cNvPr id="105477" name="Picture 5" descr="j0336580"/>
          <p:cNvPicPr>
            <a:picLocks noChangeAspect="1" noChangeArrowheads="1" noCrop="1"/>
          </p:cNvPicPr>
          <p:nvPr/>
        </p:nvPicPr>
        <p:blipFill>
          <a:blip r:embed="rId2" cstate="print"/>
          <a:srcRect/>
          <a:stretch>
            <a:fillRect/>
          </a:stretch>
        </p:blipFill>
        <p:spPr bwMode="auto">
          <a:xfrm>
            <a:off x="2286000" y="4953000"/>
            <a:ext cx="1524000" cy="1524000"/>
          </a:xfrm>
          <a:prstGeom prst="rect">
            <a:avLst/>
          </a:prstGeom>
          <a:noFill/>
        </p:spPr>
      </p:pic>
      <p:sp>
        <p:nvSpPr>
          <p:cNvPr id="105478" name="AutoShape 6">
            <a:hlinkClick r:id="" action="ppaction://noaction" highlightClick="1"/>
          </p:cNvPr>
          <p:cNvSpPr>
            <a:spLocks noChangeArrowheads="1"/>
          </p:cNvSpPr>
          <p:nvPr/>
        </p:nvSpPr>
        <p:spPr bwMode="auto">
          <a:xfrm>
            <a:off x="381000" y="5943600"/>
            <a:ext cx="609600" cy="609600"/>
          </a:xfrm>
          <a:prstGeom prst="actionButtonBackPrevious">
            <a:avLst/>
          </a:prstGeom>
          <a:solidFill>
            <a:schemeClr val="accent1"/>
          </a:solidFill>
          <a:ln w="9525">
            <a:noFill/>
            <a:miter lim="800000"/>
            <a:headEnd/>
            <a:tailEnd/>
          </a:ln>
          <a:effectLst/>
        </p:spPr>
        <p:txBody>
          <a:bodyPr wrap="none" anchor="ctr"/>
          <a:lstStyle/>
          <a:p>
            <a:endParaRPr lang="sr-Latn-C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105477"/>
                                        </p:tgtEl>
                                        <p:attrNameLst>
                                          <p:attrName>style.visibility</p:attrName>
                                        </p:attrNameLst>
                                      </p:cBhvr>
                                      <p:to>
                                        <p:strVal val="visible"/>
                                      </p:to>
                                    </p:set>
                                    <p:anim calcmode="lin" valueType="num">
                                      <p:cBhvr>
                                        <p:cTn id="7" dur="1000" fill="hold"/>
                                        <p:tgtEl>
                                          <p:spTgt spid="105477"/>
                                        </p:tgtEl>
                                        <p:attrNameLst>
                                          <p:attrName>ppt_w</p:attrName>
                                        </p:attrNameLst>
                                      </p:cBhvr>
                                      <p:tavLst>
                                        <p:tav tm="0">
                                          <p:val>
                                            <p:strVal val="#ppt_w+.3"/>
                                          </p:val>
                                        </p:tav>
                                        <p:tav tm="100000">
                                          <p:val>
                                            <p:strVal val="#ppt_w"/>
                                          </p:val>
                                        </p:tav>
                                      </p:tavLst>
                                    </p:anim>
                                    <p:anim calcmode="lin" valueType="num">
                                      <p:cBhvr>
                                        <p:cTn id="8" dur="1000" fill="hold"/>
                                        <p:tgtEl>
                                          <p:spTgt spid="105477"/>
                                        </p:tgtEl>
                                        <p:attrNameLst>
                                          <p:attrName>ppt_h</p:attrName>
                                        </p:attrNameLst>
                                      </p:cBhvr>
                                      <p:tavLst>
                                        <p:tav tm="0">
                                          <p:val>
                                            <p:strVal val="#ppt_h"/>
                                          </p:val>
                                        </p:tav>
                                        <p:tav tm="100000">
                                          <p:val>
                                            <p:strVal val="#ppt_h"/>
                                          </p:val>
                                        </p:tav>
                                      </p:tavLst>
                                    </p:anim>
                                    <p:animEffect transition="in" filter="fade">
                                      <p:cBhvr>
                                        <p:cTn id="9" dur="1000"/>
                                        <p:tgtEl>
                                          <p:spTgt spid="105477"/>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5476"/>
                                        </p:tgtEl>
                                        <p:attrNameLst>
                                          <p:attrName>style.visibility</p:attrName>
                                        </p:attrNameLst>
                                      </p:cBhvr>
                                      <p:to>
                                        <p:strVal val="visible"/>
                                      </p:to>
                                    </p:set>
                                    <p:animEffect transition="in" filter="fade">
                                      <p:cBhvr>
                                        <p:cTn id="13" dur="20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609600" y="914400"/>
            <a:ext cx="7543800" cy="3292475"/>
          </a:xfrm>
          <a:prstGeom prst="rect">
            <a:avLst/>
          </a:prstGeom>
          <a:noFill/>
          <a:ln w="9525">
            <a:noFill/>
            <a:miter lim="800000"/>
            <a:headEnd/>
            <a:tailEnd/>
          </a:ln>
          <a:effectLst/>
        </p:spPr>
        <p:txBody>
          <a:bodyPr>
            <a:spAutoFit/>
          </a:bodyPr>
          <a:lstStyle/>
          <a:p>
            <a:pPr algn="ctr">
              <a:spcBef>
                <a:spcPct val="50000"/>
              </a:spcBef>
            </a:pPr>
            <a:r>
              <a:rPr lang="sr-Cyrl-CS" sz="6000">
                <a:solidFill>
                  <a:srgbClr val="663300"/>
                </a:solidFill>
              </a:rPr>
              <a:t>Жао нам је-нетачно си одговорио.</a:t>
            </a:r>
          </a:p>
          <a:p>
            <a:pPr algn="ctr">
              <a:spcBef>
                <a:spcPct val="50000"/>
              </a:spcBef>
            </a:pPr>
            <a:endParaRPr lang="sr-Latn-CS" sz="6000">
              <a:solidFill>
                <a:srgbClr val="663300"/>
              </a:solidFill>
            </a:endParaRPr>
          </a:p>
        </p:txBody>
      </p:sp>
      <p:pic>
        <p:nvPicPr>
          <p:cNvPr id="28678" name="Picture 6" descr="j0299125">
            <a:hlinkClick r:id="rId2" action="ppaction://hlinksldjump"/>
          </p:cNvPr>
          <p:cNvPicPr>
            <a:picLocks noChangeAspect="1" noChangeArrowheads="1"/>
          </p:cNvPicPr>
          <p:nvPr/>
        </p:nvPicPr>
        <p:blipFill>
          <a:blip r:embed="rId3" cstate="print"/>
          <a:srcRect/>
          <a:stretch>
            <a:fillRect/>
          </a:stretch>
        </p:blipFill>
        <p:spPr bwMode="auto">
          <a:xfrm>
            <a:off x="3886200" y="3733800"/>
            <a:ext cx="790575" cy="1295400"/>
          </a:xfrm>
          <a:prstGeom prst="rect">
            <a:avLst/>
          </a:prstGeom>
          <a:noFill/>
        </p:spPr>
      </p:pic>
      <p:sp>
        <p:nvSpPr>
          <p:cNvPr id="28679" name="AutoShape 7">
            <a:hlinkClick r:id="" action="ppaction://hlinkshowjump?jump=nextslide" highlightClick="1"/>
          </p:cNvPr>
          <p:cNvSpPr>
            <a:spLocks noChangeArrowheads="1"/>
          </p:cNvSpPr>
          <p:nvPr/>
        </p:nvSpPr>
        <p:spPr bwMode="auto">
          <a:xfrm>
            <a:off x="7696200" y="5943600"/>
            <a:ext cx="6858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28676"/>
                                        </p:tgtEl>
                                      </p:cBhvr>
                                      <p:by x="100000" y="150000"/>
                                    </p:animScale>
                                  </p:childTnLst>
                                </p:cTn>
                              </p:par>
                            </p:childTnLst>
                          </p:cTn>
                        </p:par>
                        <p:par>
                          <p:cTn id="7" fill="hold">
                            <p:stCondLst>
                              <p:cond delay="2000"/>
                            </p:stCondLst>
                            <p:childTnLst>
                              <p:par>
                                <p:cTn id="8" presetID="50" presetClass="entr" presetSubtype="0" decel="100000" fill="hold" nodeType="afterEffect">
                                  <p:stCondLst>
                                    <p:cond delay="0"/>
                                  </p:stCondLst>
                                  <p:childTnLst>
                                    <p:set>
                                      <p:cBhvr>
                                        <p:cTn id="9" dur="1" fill="hold">
                                          <p:stCondLst>
                                            <p:cond delay="0"/>
                                          </p:stCondLst>
                                        </p:cTn>
                                        <p:tgtEl>
                                          <p:spTgt spid="28678"/>
                                        </p:tgtEl>
                                        <p:attrNameLst>
                                          <p:attrName>style.visibility</p:attrName>
                                        </p:attrNameLst>
                                      </p:cBhvr>
                                      <p:to>
                                        <p:strVal val="visible"/>
                                      </p:to>
                                    </p:set>
                                    <p:anim calcmode="lin" valueType="num">
                                      <p:cBhvr>
                                        <p:cTn id="10" dur="1000" fill="hold"/>
                                        <p:tgtEl>
                                          <p:spTgt spid="28678"/>
                                        </p:tgtEl>
                                        <p:attrNameLst>
                                          <p:attrName>ppt_w</p:attrName>
                                        </p:attrNameLst>
                                      </p:cBhvr>
                                      <p:tavLst>
                                        <p:tav tm="0">
                                          <p:val>
                                            <p:strVal val="#ppt_w+.3"/>
                                          </p:val>
                                        </p:tav>
                                        <p:tav tm="100000">
                                          <p:val>
                                            <p:strVal val="#ppt_w"/>
                                          </p:val>
                                        </p:tav>
                                      </p:tavLst>
                                    </p:anim>
                                    <p:anim calcmode="lin" valueType="num">
                                      <p:cBhvr>
                                        <p:cTn id="11" dur="1000" fill="hold"/>
                                        <p:tgtEl>
                                          <p:spTgt spid="28678"/>
                                        </p:tgtEl>
                                        <p:attrNameLst>
                                          <p:attrName>ppt_h</p:attrName>
                                        </p:attrNameLst>
                                      </p:cBhvr>
                                      <p:tavLst>
                                        <p:tav tm="0">
                                          <p:val>
                                            <p:strVal val="#ppt_h"/>
                                          </p:val>
                                        </p:tav>
                                        <p:tav tm="100000">
                                          <p:val>
                                            <p:strVal val="#ppt_h"/>
                                          </p:val>
                                        </p:tav>
                                      </p:tavLst>
                                    </p:anim>
                                    <p:animEffect transition="in" filter="fade">
                                      <p:cBhvr>
                                        <p:cTn id="12" dur="10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14400" y="457200"/>
            <a:ext cx="6934200" cy="3990975"/>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Одлика градова широм света је загађени ваздух под називом смог.У неким местима загађење је тако велико да је ваздух,који би иначе требало да буде дивне плаве боје,уствари таман и непрозиран,па небо изгледа мутно.</a:t>
            </a:r>
            <a:endParaRPr lang="sr-Latn-CS" sz="3200">
              <a:solidFill>
                <a:srgbClr val="663300"/>
              </a:solidFill>
            </a:endParaRPr>
          </a:p>
        </p:txBody>
      </p:sp>
      <p:sp>
        <p:nvSpPr>
          <p:cNvPr id="30723" name="Text Box 3"/>
          <p:cNvSpPr txBox="1">
            <a:spLocks noChangeArrowheads="1"/>
          </p:cNvSpPr>
          <p:nvPr/>
        </p:nvSpPr>
        <p:spPr bwMode="auto">
          <a:xfrm>
            <a:off x="2057400" y="4495800"/>
            <a:ext cx="5943600" cy="1311275"/>
          </a:xfrm>
          <a:prstGeom prst="rect">
            <a:avLst/>
          </a:prstGeom>
          <a:noFill/>
          <a:ln w="9525">
            <a:noFill/>
            <a:miter lim="800000"/>
            <a:headEnd/>
            <a:tailEnd/>
          </a:ln>
          <a:effectLst/>
        </p:spPr>
        <p:txBody>
          <a:bodyPr>
            <a:spAutoFit/>
          </a:bodyPr>
          <a:lstStyle/>
          <a:p>
            <a:pPr>
              <a:spcBef>
                <a:spcPct val="50000"/>
              </a:spcBef>
            </a:pPr>
            <a:r>
              <a:rPr lang="sr-Cyrl-CS" sz="3200" b="1">
                <a:solidFill>
                  <a:srgbClr val="006600"/>
                </a:solidFill>
              </a:rPr>
              <a:t>Шта ТИ можеш да урадиш?</a:t>
            </a:r>
          </a:p>
          <a:p>
            <a:pPr>
              <a:spcBef>
                <a:spcPct val="50000"/>
              </a:spcBef>
            </a:pPr>
            <a:endParaRPr lang="sr-Latn-CS" sz="3200" b="1">
              <a:solidFill>
                <a:srgbClr val="006600"/>
              </a:solidFill>
            </a:endParaRPr>
          </a:p>
        </p:txBody>
      </p:sp>
      <p:pic>
        <p:nvPicPr>
          <p:cNvPr id="30724" name="Picture 4" descr="j0236240">
            <a:hlinkClick r:id="rId2" action="ppaction://hlinksldjump"/>
          </p:cNvPr>
          <p:cNvPicPr>
            <a:picLocks noChangeAspect="1" noChangeArrowheads="1" noCrop="1"/>
          </p:cNvPicPr>
          <p:nvPr/>
        </p:nvPicPr>
        <p:blipFill>
          <a:blip r:embed="rId3" cstate="print"/>
          <a:srcRect/>
          <a:stretch>
            <a:fillRect/>
          </a:stretch>
        </p:blipFill>
        <p:spPr bwMode="auto">
          <a:xfrm>
            <a:off x="4343400" y="5486400"/>
            <a:ext cx="990600" cy="990600"/>
          </a:xfrm>
          <a:prstGeom prst="rect">
            <a:avLst/>
          </a:prstGeom>
          <a:noFill/>
        </p:spPr>
      </p:pic>
      <p:sp>
        <p:nvSpPr>
          <p:cNvPr id="30726" name="AutoShape 6">
            <a:hlinkClick r:id="rId4" action="ppaction://hlinksldjump" highlightClick="1"/>
          </p:cNvPr>
          <p:cNvSpPr>
            <a:spLocks noChangeArrowheads="1"/>
          </p:cNvSpPr>
          <p:nvPr/>
        </p:nvSpPr>
        <p:spPr bwMode="auto">
          <a:xfrm>
            <a:off x="7315200" y="6019800"/>
            <a:ext cx="838200" cy="5334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30727" name="Picture 7" descr="j0286725"/>
          <p:cNvPicPr>
            <a:picLocks noChangeAspect="1" noChangeArrowheads="1" noCrop="1"/>
          </p:cNvPicPr>
          <p:nvPr/>
        </p:nvPicPr>
        <p:blipFill>
          <a:blip r:embed="rId5" cstate="print"/>
          <a:srcRect/>
          <a:stretch>
            <a:fillRect/>
          </a:stretch>
        </p:blipFill>
        <p:spPr bwMode="auto">
          <a:xfrm>
            <a:off x="533400" y="5181600"/>
            <a:ext cx="1676400" cy="16764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0727"/>
                                        </p:tgtEl>
                                        <p:attrNameLst>
                                          <p:attrName>style.visibility</p:attrName>
                                        </p:attrNameLst>
                                      </p:cBhvr>
                                      <p:to>
                                        <p:strVal val="visible"/>
                                      </p:to>
                                    </p:set>
                                    <p:anim calcmode="lin" valueType="num">
                                      <p:cBhvr>
                                        <p:cTn id="7" dur="1000" fill="hold"/>
                                        <p:tgtEl>
                                          <p:spTgt spid="30727"/>
                                        </p:tgtEl>
                                        <p:attrNameLst>
                                          <p:attrName>ppt_w</p:attrName>
                                        </p:attrNameLst>
                                      </p:cBhvr>
                                      <p:tavLst>
                                        <p:tav tm="0">
                                          <p:val>
                                            <p:strVal val="#ppt_w+.3"/>
                                          </p:val>
                                        </p:tav>
                                        <p:tav tm="100000">
                                          <p:val>
                                            <p:strVal val="#ppt_w"/>
                                          </p:val>
                                        </p:tav>
                                      </p:tavLst>
                                    </p:anim>
                                    <p:anim calcmode="lin" valueType="num">
                                      <p:cBhvr>
                                        <p:cTn id="8" dur="1000" fill="hold"/>
                                        <p:tgtEl>
                                          <p:spTgt spid="30727"/>
                                        </p:tgtEl>
                                        <p:attrNameLst>
                                          <p:attrName>ppt_h</p:attrName>
                                        </p:attrNameLst>
                                      </p:cBhvr>
                                      <p:tavLst>
                                        <p:tav tm="0">
                                          <p:val>
                                            <p:strVal val="#ppt_h"/>
                                          </p:val>
                                        </p:tav>
                                        <p:tav tm="100000">
                                          <p:val>
                                            <p:strVal val="#ppt_h"/>
                                          </p:val>
                                        </p:tav>
                                      </p:tavLst>
                                    </p:anim>
                                    <p:animEffect transition="in" filter="fade">
                                      <p:cBhvr>
                                        <p:cTn id="9" dur="1000"/>
                                        <p:tgtEl>
                                          <p:spTgt spid="30727"/>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0722"/>
                                        </p:tgtEl>
                                        <p:attrNameLst>
                                          <p:attrName>style.visibility</p:attrName>
                                        </p:attrNameLst>
                                      </p:cBhvr>
                                      <p:to>
                                        <p:strVal val="visible"/>
                                      </p:to>
                                    </p:set>
                                    <p:animEffect transition="in" filter="fade">
                                      <p:cBhvr>
                                        <p:cTn id="13" dur="2000"/>
                                        <p:tgtEl>
                                          <p:spTgt spid="30722"/>
                                        </p:tgtEl>
                                      </p:cBhvr>
                                    </p:animEffect>
                                  </p:childTnLst>
                                </p:cTn>
                              </p:par>
                            </p:childTnLst>
                          </p:cTn>
                        </p:par>
                        <p:par>
                          <p:cTn id="14" fill="hold">
                            <p:stCondLst>
                              <p:cond delay="3000"/>
                            </p:stCondLst>
                            <p:childTnLst>
                              <p:par>
                                <p:cTn id="15" presetID="19" presetClass="entr" presetSubtype="10" fill="hold" grpId="0" nodeType="afterEffect">
                                  <p:stCondLst>
                                    <p:cond delay="0"/>
                                  </p:stCondLst>
                                  <p:childTnLst>
                                    <p:set>
                                      <p:cBhvr>
                                        <p:cTn id="16" dur="1" fill="hold">
                                          <p:stCondLst>
                                            <p:cond delay="0"/>
                                          </p:stCondLst>
                                        </p:cTn>
                                        <p:tgtEl>
                                          <p:spTgt spid="30723"/>
                                        </p:tgtEl>
                                        <p:attrNameLst>
                                          <p:attrName>style.visibility</p:attrName>
                                        </p:attrNameLst>
                                      </p:cBhvr>
                                      <p:to>
                                        <p:strVal val="visible"/>
                                      </p:to>
                                    </p:set>
                                    <p:anim calcmode="lin" valueType="num">
                                      <p:cBhvr>
                                        <p:cTn id="17" dur="5000" fill="hold"/>
                                        <p:tgtEl>
                                          <p:spTgt spid="30723"/>
                                        </p:tgtEl>
                                        <p:attrNameLst>
                                          <p:attrName>ppt_w</p:attrName>
                                        </p:attrNameLst>
                                      </p:cBhvr>
                                      <p:tavLst>
                                        <p:tav tm="0" fmla="#ppt_w*sin(2.5*pi*$)">
                                          <p:val>
                                            <p:fltVal val="0"/>
                                          </p:val>
                                        </p:tav>
                                        <p:tav tm="100000">
                                          <p:val>
                                            <p:fltVal val="1"/>
                                          </p:val>
                                        </p:tav>
                                      </p:tavLst>
                                    </p:anim>
                                    <p:anim calcmode="lin" valueType="num">
                                      <p:cBhvr>
                                        <p:cTn id="18" dur="5000" fill="hold"/>
                                        <p:tgtEl>
                                          <p:spTgt spid="30723"/>
                                        </p:tgtEl>
                                        <p:attrNameLst>
                                          <p:attrName>ppt_h</p:attrName>
                                        </p:attrNameLst>
                                      </p:cBhvr>
                                      <p:tavLst>
                                        <p:tav tm="0">
                                          <p:val>
                                            <p:strVal val="#ppt_h"/>
                                          </p:val>
                                        </p:tav>
                                        <p:tav tm="100000">
                                          <p:val>
                                            <p:strVal val="#ppt_h"/>
                                          </p:val>
                                        </p:tav>
                                      </p:tavLst>
                                    </p:anim>
                                  </p:childTnLst>
                                </p:cTn>
                              </p:par>
                              <p:par>
                                <p:cTn id="19" presetID="50" presetClass="entr" presetSubtype="0" decel="100000" fill="hold" nodeType="withEffect">
                                  <p:stCondLst>
                                    <p:cond delay="0"/>
                                  </p:stCondLst>
                                  <p:childTnLst>
                                    <p:set>
                                      <p:cBhvr>
                                        <p:cTn id="20" dur="1" fill="hold">
                                          <p:stCondLst>
                                            <p:cond delay="0"/>
                                          </p:stCondLst>
                                        </p:cTn>
                                        <p:tgtEl>
                                          <p:spTgt spid="30724"/>
                                        </p:tgtEl>
                                        <p:attrNameLst>
                                          <p:attrName>style.visibility</p:attrName>
                                        </p:attrNameLst>
                                      </p:cBhvr>
                                      <p:to>
                                        <p:strVal val="visible"/>
                                      </p:to>
                                    </p:set>
                                    <p:anim calcmode="lin" valueType="num">
                                      <p:cBhvr>
                                        <p:cTn id="21" dur="1000" fill="hold"/>
                                        <p:tgtEl>
                                          <p:spTgt spid="30724"/>
                                        </p:tgtEl>
                                        <p:attrNameLst>
                                          <p:attrName>ppt_w</p:attrName>
                                        </p:attrNameLst>
                                      </p:cBhvr>
                                      <p:tavLst>
                                        <p:tav tm="0">
                                          <p:val>
                                            <p:strVal val="#ppt_w+.3"/>
                                          </p:val>
                                        </p:tav>
                                        <p:tav tm="100000">
                                          <p:val>
                                            <p:strVal val="#ppt_w"/>
                                          </p:val>
                                        </p:tav>
                                      </p:tavLst>
                                    </p:anim>
                                    <p:anim calcmode="lin" valueType="num">
                                      <p:cBhvr>
                                        <p:cTn id="22" dur="1000" fill="hold"/>
                                        <p:tgtEl>
                                          <p:spTgt spid="30724"/>
                                        </p:tgtEl>
                                        <p:attrNameLst>
                                          <p:attrName>ppt_h</p:attrName>
                                        </p:attrNameLst>
                                      </p:cBhvr>
                                      <p:tavLst>
                                        <p:tav tm="0">
                                          <p:val>
                                            <p:strVal val="#ppt_h"/>
                                          </p:val>
                                        </p:tav>
                                        <p:tav tm="100000">
                                          <p:val>
                                            <p:strVal val="#ppt_h"/>
                                          </p:val>
                                        </p:tav>
                                      </p:tavLst>
                                    </p:anim>
                                    <p:animEffect transition="in" filter="fade">
                                      <p:cBhvr>
                                        <p:cTn id="23" dur="1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066800" y="990600"/>
            <a:ext cx="7239000" cy="4237038"/>
          </a:xfrm>
          <a:prstGeom prst="rect">
            <a:avLst/>
          </a:prstGeom>
          <a:noFill/>
          <a:ln w="9525">
            <a:noFill/>
            <a:miter lim="800000"/>
            <a:headEnd/>
            <a:tailEnd/>
          </a:ln>
          <a:effectLst/>
        </p:spPr>
        <p:txBody>
          <a:bodyPr>
            <a:spAutoFit/>
          </a:bodyPr>
          <a:lstStyle/>
          <a:p>
            <a:pPr algn="ctr">
              <a:spcBef>
                <a:spcPct val="50000"/>
              </a:spcBef>
            </a:pPr>
            <a:r>
              <a:rPr lang="sr-Cyrl-CS" sz="3200" dirty="0">
                <a:solidFill>
                  <a:srgbClr val="663300"/>
                </a:solidFill>
              </a:rPr>
              <a:t>Можеш да посадиш дрво.</a:t>
            </a:r>
          </a:p>
          <a:p>
            <a:pPr algn="ctr">
              <a:spcBef>
                <a:spcPct val="50000"/>
              </a:spcBef>
            </a:pPr>
            <a:r>
              <a:rPr lang="sr-Cyrl-CS" sz="3200" dirty="0">
                <a:solidFill>
                  <a:srgbClr val="663300"/>
                </a:solidFill>
              </a:rPr>
              <a:t>Можеш да возиш </a:t>
            </a:r>
            <a:r>
              <a:rPr lang="sr-Cyrl-CS" sz="3200" dirty="0" smtClean="0">
                <a:solidFill>
                  <a:srgbClr val="663300"/>
                </a:solidFill>
              </a:rPr>
              <a:t>бицикл </a:t>
            </a:r>
            <a:r>
              <a:rPr lang="sr-Cyrl-CS" sz="3200" dirty="0">
                <a:solidFill>
                  <a:srgbClr val="663300"/>
                </a:solidFill>
              </a:rPr>
              <a:t>заједно са твојим родитељима.</a:t>
            </a:r>
          </a:p>
          <a:p>
            <a:pPr algn="ctr">
              <a:spcBef>
                <a:spcPct val="50000"/>
              </a:spcBef>
            </a:pPr>
            <a:r>
              <a:rPr lang="sr-Cyrl-CS" sz="3200" dirty="0">
                <a:solidFill>
                  <a:srgbClr val="663300"/>
                </a:solidFill>
              </a:rPr>
              <a:t>Можеш да напишеш писмо новинама.</a:t>
            </a:r>
          </a:p>
          <a:p>
            <a:pPr algn="ctr">
              <a:spcBef>
                <a:spcPct val="50000"/>
              </a:spcBef>
            </a:pPr>
            <a:r>
              <a:rPr lang="sr-Cyrl-CS" sz="3200" dirty="0">
                <a:solidFill>
                  <a:srgbClr val="663300"/>
                </a:solidFill>
              </a:rPr>
              <a:t>А можеш и ти нама да даш неку идеју!</a:t>
            </a:r>
            <a:endParaRPr lang="sr-Latn-CS" sz="3200" dirty="0">
              <a:solidFill>
                <a:srgbClr val="663300"/>
              </a:solidFill>
            </a:endParaRPr>
          </a:p>
        </p:txBody>
      </p:sp>
      <p:sp>
        <p:nvSpPr>
          <p:cNvPr id="31749" name="AutoShape 5">
            <a:hlinkClick r:id="" action="ppaction://hlinkshowjump?jump=nextslide" highlightClick="1"/>
          </p:cNvPr>
          <p:cNvSpPr>
            <a:spLocks noChangeArrowheads="1"/>
          </p:cNvSpPr>
          <p:nvPr/>
        </p:nvSpPr>
        <p:spPr bwMode="auto">
          <a:xfrm>
            <a:off x="5715000" y="5791200"/>
            <a:ext cx="838200" cy="685800"/>
          </a:xfrm>
          <a:prstGeom prst="actionButtonForwardNext">
            <a:avLst/>
          </a:prstGeom>
          <a:solidFill>
            <a:schemeClr val="accent1"/>
          </a:solidFill>
          <a:ln w="9525">
            <a:noFill/>
            <a:miter lim="800000"/>
            <a:headEnd/>
            <a:tailEnd/>
          </a:ln>
          <a:effectLst/>
        </p:spPr>
        <p:txBody>
          <a:bodyPr wrap="none" anchor="ctr"/>
          <a:lstStyle/>
          <a:p>
            <a:endParaRPr lang="sr-Latn-CS"/>
          </a:p>
        </p:txBody>
      </p:sp>
      <p:pic>
        <p:nvPicPr>
          <p:cNvPr id="31750" name="Picture 6" descr="j0303385"/>
          <p:cNvPicPr>
            <a:picLocks noChangeAspect="1" noChangeArrowheads="1" noCrop="1"/>
          </p:cNvPicPr>
          <p:nvPr/>
        </p:nvPicPr>
        <p:blipFill>
          <a:blip r:embed="rId2" cstate="print"/>
          <a:srcRect/>
          <a:stretch>
            <a:fillRect/>
          </a:stretch>
        </p:blipFill>
        <p:spPr bwMode="auto">
          <a:xfrm>
            <a:off x="-838200" y="4495800"/>
            <a:ext cx="2362200" cy="23622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1750"/>
                                        </p:tgtEl>
                                        <p:attrNameLst>
                                          <p:attrName>style.visibility</p:attrName>
                                        </p:attrNameLst>
                                      </p:cBhvr>
                                      <p:to>
                                        <p:strVal val="visible"/>
                                      </p:to>
                                    </p:set>
                                    <p:anim calcmode="lin" valueType="num">
                                      <p:cBhvr>
                                        <p:cTn id="7" dur="1000" fill="hold"/>
                                        <p:tgtEl>
                                          <p:spTgt spid="31750"/>
                                        </p:tgtEl>
                                        <p:attrNameLst>
                                          <p:attrName>ppt_w</p:attrName>
                                        </p:attrNameLst>
                                      </p:cBhvr>
                                      <p:tavLst>
                                        <p:tav tm="0">
                                          <p:val>
                                            <p:strVal val="#ppt_w+.3"/>
                                          </p:val>
                                        </p:tav>
                                        <p:tav tm="100000">
                                          <p:val>
                                            <p:strVal val="#ppt_w"/>
                                          </p:val>
                                        </p:tav>
                                      </p:tavLst>
                                    </p:anim>
                                    <p:anim calcmode="lin" valueType="num">
                                      <p:cBhvr>
                                        <p:cTn id="8" dur="1000" fill="hold"/>
                                        <p:tgtEl>
                                          <p:spTgt spid="31750"/>
                                        </p:tgtEl>
                                        <p:attrNameLst>
                                          <p:attrName>ppt_h</p:attrName>
                                        </p:attrNameLst>
                                      </p:cBhvr>
                                      <p:tavLst>
                                        <p:tav tm="0">
                                          <p:val>
                                            <p:strVal val="#ppt_h"/>
                                          </p:val>
                                        </p:tav>
                                        <p:tav tm="100000">
                                          <p:val>
                                            <p:strVal val="#ppt_h"/>
                                          </p:val>
                                        </p:tav>
                                      </p:tavLst>
                                    </p:anim>
                                    <p:animEffect transition="in" filter="fade">
                                      <p:cBhvr>
                                        <p:cTn id="9" dur="1000"/>
                                        <p:tgtEl>
                                          <p:spTgt spid="31750"/>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1748"/>
                                        </p:tgtEl>
                                        <p:attrNameLst>
                                          <p:attrName>style.visibility</p:attrName>
                                        </p:attrNameLst>
                                      </p:cBhvr>
                                      <p:to>
                                        <p:strVal val="visible"/>
                                      </p:to>
                                    </p:set>
                                    <p:animEffect transition="in" filter="fade">
                                      <p:cBhvr>
                                        <p:cTn id="13" dur="20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1066800" y="838200"/>
            <a:ext cx="6096000" cy="579438"/>
          </a:xfrm>
          <a:prstGeom prst="rect">
            <a:avLst/>
          </a:prstGeom>
          <a:noFill/>
          <a:ln w="9525">
            <a:noFill/>
            <a:miter lim="800000"/>
            <a:headEnd/>
            <a:tailEnd/>
          </a:ln>
          <a:effectLst/>
        </p:spPr>
        <p:txBody>
          <a:bodyPr>
            <a:spAutoFit/>
          </a:bodyPr>
          <a:lstStyle/>
          <a:p>
            <a:pPr>
              <a:spcBef>
                <a:spcPct val="50000"/>
              </a:spcBef>
            </a:pPr>
            <a:r>
              <a:rPr lang="sr-Cyrl-CS" sz="3200">
                <a:solidFill>
                  <a:srgbClr val="663300"/>
                </a:solidFill>
              </a:rPr>
              <a:t>2.Шта је то озонска рупа?</a:t>
            </a:r>
            <a:endParaRPr lang="sr-Latn-CS" sz="3200">
              <a:solidFill>
                <a:srgbClr val="663300"/>
              </a:solidFill>
            </a:endParaRPr>
          </a:p>
        </p:txBody>
      </p:sp>
      <p:sp>
        <p:nvSpPr>
          <p:cNvPr id="32773" name="Text Box 5">
            <a:hlinkClick r:id="rId2" action="ppaction://hlinksldjump"/>
          </p:cNvPr>
          <p:cNvSpPr txBox="1">
            <a:spLocks noChangeArrowheads="1"/>
          </p:cNvSpPr>
          <p:nvPr/>
        </p:nvSpPr>
        <p:spPr bwMode="auto">
          <a:xfrm>
            <a:off x="762000" y="1752600"/>
            <a:ext cx="78486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а)Рупа у земљи коју су ископали људи.</a:t>
            </a:r>
            <a:endParaRPr lang="sr-Latn-CS" sz="3200">
              <a:solidFill>
                <a:srgbClr val="663300"/>
              </a:solidFill>
            </a:endParaRPr>
          </a:p>
        </p:txBody>
      </p:sp>
      <p:sp>
        <p:nvSpPr>
          <p:cNvPr id="32774" name="Text Box 6">
            <a:hlinkClick r:id="rId2" action="ppaction://hlinksldjump"/>
          </p:cNvPr>
          <p:cNvSpPr txBox="1">
            <a:spLocks noChangeArrowheads="1"/>
          </p:cNvSpPr>
          <p:nvPr/>
        </p:nvSpPr>
        <p:spPr bwMode="auto">
          <a:xfrm>
            <a:off x="914400" y="3200400"/>
            <a:ext cx="64770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б)То је изрека којом се означава загађени ваздух.</a:t>
            </a:r>
            <a:endParaRPr lang="sr-Latn-CS" sz="3200">
              <a:solidFill>
                <a:srgbClr val="663300"/>
              </a:solidFill>
            </a:endParaRPr>
          </a:p>
        </p:txBody>
      </p:sp>
      <p:sp>
        <p:nvSpPr>
          <p:cNvPr id="32775" name="Text Box 7">
            <a:hlinkClick r:id="rId3" action="ppaction://hlinksldjump"/>
          </p:cNvPr>
          <p:cNvSpPr txBox="1">
            <a:spLocks noChangeArrowheads="1"/>
          </p:cNvSpPr>
          <p:nvPr/>
        </p:nvSpPr>
        <p:spPr bwMode="auto">
          <a:xfrm>
            <a:off x="1524000" y="4800600"/>
            <a:ext cx="5943600" cy="1066800"/>
          </a:xfrm>
          <a:prstGeom prst="rect">
            <a:avLst/>
          </a:prstGeom>
          <a:noFill/>
          <a:ln w="9525">
            <a:noFill/>
            <a:miter lim="800000"/>
            <a:headEnd/>
            <a:tailEnd/>
          </a:ln>
          <a:effectLst/>
        </p:spPr>
        <p:txBody>
          <a:bodyPr>
            <a:spAutoFit/>
          </a:bodyPr>
          <a:lstStyle/>
          <a:p>
            <a:pPr algn="ctr">
              <a:spcBef>
                <a:spcPct val="50000"/>
              </a:spcBef>
            </a:pPr>
            <a:r>
              <a:rPr lang="sr-Cyrl-CS" sz="3200">
                <a:solidFill>
                  <a:srgbClr val="663300"/>
                </a:solidFill>
              </a:rPr>
              <a:t>в)Рупа у озонском омотачу  који се налази око земље. </a:t>
            </a:r>
            <a:endParaRPr lang="sr-Latn-CS" sz="3200">
              <a:solidFill>
                <a:srgbClr val="663300"/>
              </a:solidFill>
            </a:endParaRPr>
          </a:p>
        </p:txBody>
      </p:sp>
      <p:sp>
        <p:nvSpPr>
          <p:cNvPr id="32776" name="AutoShape 8">
            <a:hlinkClick r:id="rId4" action="ppaction://hlinksldjump" highlightClick="1"/>
          </p:cNvPr>
          <p:cNvSpPr>
            <a:spLocks noChangeArrowheads="1"/>
          </p:cNvSpPr>
          <p:nvPr/>
        </p:nvSpPr>
        <p:spPr bwMode="auto">
          <a:xfrm>
            <a:off x="304800" y="5867400"/>
            <a:ext cx="685800" cy="609600"/>
          </a:xfrm>
          <a:prstGeom prst="actionButtonBackPrevious">
            <a:avLst/>
          </a:prstGeom>
          <a:solidFill>
            <a:schemeClr val="accent1"/>
          </a:solidFill>
          <a:ln w="9525">
            <a:noFill/>
            <a:miter lim="800000"/>
            <a:headEnd/>
            <a:tailEnd/>
          </a:ln>
          <a:effectLst/>
        </p:spPr>
        <p:txBody>
          <a:bodyPr wrap="none" anchor="ctr"/>
          <a:lstStyle/>
          <a:p>
            <a:endParaRPr lang="sr-Latn-CS"/>
          </a:p>
        </p:txBody>
      </p:sp>
      <p:pic>
        <p:nvPicPr>
          <p:cNvPr id="32777" name="Picture 9" descr="j0336863"/>
          <p:cNvPicPr>
            <a:picLocks noChangeAspect="1" noChangeArrowheads="1" noCrop="1"/>
          </p:cNvPicPr>
          <p:nvPr/>
        </p:nvPicPr>
        <p:blipFill>
          <a:blip r:embed="rId5" cstate="print"/>
          <a:srcRect/>
          <a:stretch>
            <a:fillRect/>
          </a:stretch>
        </p:blipFill>
        <p:spPr bwMode="auto">
          <a:xfrm>
            <a:off x="7467600" y="3276600"/>
            <a:ext cx="1524000" cy="15240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fade">
                                      <p:cBhvr>
                                        <p:cTn id="7" dur="2000"/>
                                        <p:tgtEl>
                                          <p:spTgt spid="32772"/>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32777"/>
                                        </p:tgtEl>
                                        <p:attrNameLst>
                                          <p:attrName>style.visibility</p:attrName>
                                        </p:attrNameLst>
                                      </p:cBhvr>
                                      <p:to>
                                        <p:strVal val="visible"/>
                                      </p:to>
                                    </p:set>
                                    <p:anim calcmode="lin" valueType="num">
                                      <p:cBhvr>
                                        <p:cTn id="10" dur="1000" fill="hold"/>
                                        <p:tgtEl>
                                          <p:spTgt spid="32777"/>
                                        </p:tgtEl>
                                        <p:attrNameLst>
                                          <p:attrName>ppt_w</p:attrName>
                                        </p:attrNameLst>
                                      </p:cBhvr>
                                      <p:tavLst>
                                        <p:tav tm="0">
                                          <p:val>
                                            <p:strVal val="#ppt_w+.3"/>
                                          </p:val>
                                        </p:tav>
                                        <p:tav tm="100000">
                                          <p:val>
                                            <p:strVal val="#ppt_w"/>
                                          </p:val>
                                        </p:tav>
                                      </p:tavLst>
                                    </p:anim>
                                    <p:anim calcmode="lin" valueType="num">
                                      <p:cBhvr>
                                        <p:cTn id="11" dur="1000" fill="hold"/>
                                        <p:tgtEl>
                                          <p:spTgt spid="32777"/>
                                        </p:tgtEl>
                                        <p:attrNameLst>
                                          <p:attrName>ppt_h</p:attrName>
                                        </p:attrNameLst>
                                      </p:cBhvr>
                                      <p:tavLst>
                                        <p:tav tm="0">
                                          <p:val>
                                            <p:strVal val="#ppt_h"/>
                                          </p:val>
                                        </p:tav>
                                        <p:tav tm="100000">
                                          <p:val>
                                            <p:strVal val="#ppt_h"/>
                                          </p:val>
                                        </p:tav>
                                      </p:tavLst>
                                    </p:anim>
                                    <p:animEffect transition="in" filter="fade">
                                      <p:cBhvr>
                                        <p:cTn id="12" dur="1000"/>
                                        <p:tgtEl>
                                          <p:spTgt spid="32777"/>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2773"/>
                                        </p:tgtEl>
                                        <p:attrNameLst>
                                          <p:attrName>style.visibility</p:attrName>
                                        </p:attrNameLst>
                                      </p:cBhvr>
                                      <p:to>
                                        <p:strVal val="visible"/>
                                      </p:to>
                                    </p:set>
                                    <p:animEffect transition="in" filter="fade">
                                      <p:cBhvr>
                                        <p:cTn id="16" dur="2000"/>
                                        <p:tgtEl>
                                          <p:spTgt spid="32773"/>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32774"/>
                                        </p:tgtEl>
                                        <p:attrNameLst>
                                          <p:attrName>style.visibility</p:attrName>
                                        </p:attrNameLst>
                                      </p:cBhvr>
                                      <p:to>
                                        <p:strVal val="visible"/>
                                      </p:to>
                                    </p:set>
                                    <p:animEffect transition="in" filter="fade">
                                      <p:cBhvr>
                                        <p:cTn id="20" dur="2000"/>
                                        <p:tgtEl>
                                          <p:spTgt spid="32774"/>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32775"/>
                                        </p:tgtEl>
                                        <p:attrNameLst>
                                          <p:attrName>style.visibility</p:attrName>
                                        </p:attrNameLst>
                                      </p:cBhvr>
                                      <p:to>
                                        <p:strVal val="visible"/>
                                      </p:to>
                                    </p:set>
                                    <p:animEffect transition="in" filter="fade">
                                      <p:cBhvr>
                                        <p:cTn id="24" dur="20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3" grpId="0"/>
      <p:bldP spid="32774" grpId="0"/>
      <p:bldP spid="32775"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558</TotalTime>
  <Words>1569</Words>
  <Application>Microsoft Office PowerPoint</Application>
  <PresentationFormat>On-screen Show (4:3)</PresentationFormat>
  <Paragraphs>169</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Times New Roman</vt:lpstr>
      <vt:lpstr>Verdana</vt:lpstr>
      <vt:lpstr>Wingdings</vt:lpstr>
      <vt:lpstr>Comic Sans MS</vt:lpstr>
      <vt:lpstr>Globe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Company>MAJA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Zeka</dc:creator>
  <cp:lastModifiedBy>BOZIC</cp:lastModifiedBy>
  <cp:revision>65</cp:revision>
  <dcterms:created xsi:type="dcterms:W3CDTF">2008-01-17T08:59:17Z</dcterms:created>
  <dcterms:modified xsi:type="dcterms:W3CDTF">2015-02-18T18:32:59Z</dcterms:modified>
</cp:coreProperties>
</file>